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8"/>
  </p:notesMasterIdLst>
  <p:sldIdLst>
    <p:sldId id="256" r:id="rId2"/>
    <p:sldId id="257" r:id="rId3"/>
    <p:sldId id="258" r:id="rId4"/>
    <p:sldId id="259" r:id="rId5"/>
    <p:sldId id="260" r:id="rId6"/>
    <p:sldId id="261" r:id="rId7"/>
    <p:sldId id="262" r:id="rId8"/>
    <p:sldId id="270" r:id="rId9"/>
    <p:sldId id="263" r:id="rId10"/>
    <p:sldId id="271" r:id="rId11"/>
    <p:sldId id="264" r:id="rId12"/>
    <p:sldId id="265" r:id="rId13"/>
    <p:sldId id="272" r:id="rId14"/>
    <p:sldId id="267" r:id="rId15"/>
    <p:sldId id="268" r:id="rId16"/>
    <p:sldId id="269" r:id="rId17"/>
  </p:sldIdLst>
  <p:sldSz cx="12192000" cy="6858000"/>
  <p:notesSz cx="6858000" cy="9144000"/>
  <p:embeddedFontLst>
    <p:embeddedFont>
      <p:font typeface="Calibri" panose="020F0502020204030204" pitchFamily="34" charset="0"/>
      <p:regular r:id="rId19"/>
      <p:bold r:id="rId20"/>
      <p:italic r:id="rId21"/>
      <p:boldItalic r:id="rId22"/>
    </p:embeddedFont>
    <p:embeddedFont>
      <p:font typeface="Franklin Gothic Book" panose="020B0503020102020204" pitchFamily="34" charset="0"/>
      <p:regular r:id="rId23"/>
      <p:italic r:id="rId24"/>
    </p:embeddedFont>
    <p:embeddedFont>
      <p:font typeface="Franklin Gothic Medium" panose="020B0603020102020204" pitchFamily="34" charset="0"/>
      <p:regular r:id="rId25"/>
      <p:italic r:id="rId26"/>
    </p:embeddedFont>
    <p:embeddedFont>
      <p:font typeface="Libre Franklin" panose="020B0604020202020204" charset="0"/>
      <p:regular r:id="rId27"/>
      <p:bold r:id="rId28"/>
      <p:italic r:id="rId29"/>
      <p:boldItalic r:id="rId30"/>
    </p:embeddedFont>
    <p:embeddedFont>
      <p:font typeface="Libre Franklin Thin" panose="020B0604020202020204" charset="0"/>
      <p:regular r:id="rId31"/>
      <p:bold r:id="rId32"/>
      <p:italic r:id="rId33"/>
      <p:bold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5" roundtripDataSignature="AMtx7miKvXlvFWuIwBiT7EX+qWw7LRb+s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405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6392" autoAdjust="0"/>
  </p:normalViewPr>
  <p:slideViewPr>
    <p:cSldViewPr snapToGrid="0">
      <p:cViewPr varScale="1">
        <p:scale>
          <a:sx n="72" d="100"/>
          <a:sy n="72" d="100"/>
        </p:scale>
        <p:origin x="1956" y="6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9" Type="http://schemas.openxmlformats.org/officeDocument/2006/relationships/tableStyles" Target="tableStyles.xml"/><Relationship Id="rId21" Type="http://schemas.openxmlformats.org/officeDocument/2006/relationships/font" Target="fonts/font3.fntdata"/><Relationship Id="rId34" Type="http://schemas.openxmlformats.org/officeDocument/2006/relationships/font" Target="fonts/font1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font" Target="fonts/font15.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font" Target="fonts/font14.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customschemas.google.com/relationships/presentationmetadata" Target="meta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457200" lvl="0" indent="-298450" algn="l" rtl="0">
              <a:lnSpc>
                <a:spcPct val="115000"/>
              </a:lnSpc>
              <a:spcBef>
                <a:spcPts val="0"/>
              </a:spcBef>
              <a:spcAft>
                <a:spcPts val="0"/>
              </a:spcAft>
              <a:buClr>
                <a:schemeClr val="dk1"/>
              </a:buClr>
              <a:buSzPts val="1100"/>
              <a:buChar char="●"/>
            </a:pPr>
            <a:endParaRPr/>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eaa7488a9a_0_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3" name="Google Shape;213;geaa7488a9a_0_1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100"/>
              <a:buNone/>
            </a:pPr>
            <a:r>
              <a:rPr lang="en-US" sz="1100" dirty="0">
                <a:latin typeface="Franklin Gothic Book" panose="020B0503020102020204" pitchFamily="34" charset="0"/>
                <a:ea typeface="Arial"/>
                <a:cs typeface="Arial"/>
                <a:sym typeface="Arial"/>
              </a:rPr>
              <a:t>Briefly walk Volunteers through the fields of the Descriptive Form.</a:t>
            </a:r>
          </a:p>
        </p:txBody>
      </p:sp>
      <p:sp>
        <p:nvSpPr>
          <p:cNvPr id="214" name="Google Shape;214;geaa7488a9a_0_1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extLst>
      <p:ext uri="{BB962C8B-B14F-4D97-AF65-F5344CB8AC3E}">
        <p14:creationId xmlns:p14="http://schemas.microsoft.com/office/powerpoint/2010/main" val="32965958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eaa7488a9a_0_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2" name="Google Shape;222;geaa7488a9a_0_2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sz="1100" dirty="0">
                <a:latin typeface="Franklin Gothic Book" panose="020B0503020102020204" pitchFamily="34" charset="0"/>
                <a:ea typeface="Arial"/>
                <a:cs typeface="Arial"/>
                <a:sym typeface="Arial"/>
              </a:rPr>
              <a:t>Update the volunteer numbers based on the size of your event. The Copying Station is where Contributors’ Items are copied and the completed Descriptive Information Forms about those Items are reviewed and collected. Volunteers are needed in two different roles. One to make copies and one to review and collect the Descriptive Information Forms. The reviewer does not need to be familiar with technology.</a:t>
            </a:r>
            <a:endParaRPr dirty="0">
              <a:latin typeface="Franklin Gothic Book" panose="020B0503020102020204" pitchFamily="34" charset="0"/>
            </a:endParaRPr>
          </a:p>
          <a:p>
            <a:pPr marL="0" lvl="0" indent="0" algn="l" rtl="0">
              <a:spcBef>
                <a:spcPts val="0"/>
              </a:spcBef>
              <a:spcAft>
                <a:spcPts val="0"/>
              </a:spcAft>
              <a:buNone/>
            </a:pPr>
            <a:endParaRPr dirty="0">
              <a:latin typeface="Franklin Gothic Book" panose="020B0503020102020204" pitchFamily="34" charset="0"/>
            </a:endParaRPr>
          </a:p>
        </p:txBody>
      </p:sp>
      <p:sp>
        <p:nvSpPr>
          <p:cNvPr id="223" name="Google Shape;223;geaa7488a9a_0_2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e9e76c5cc6_1_9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1" name="Google Shape;231;ge9e76c5cc6_1_9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dirty="0">
                <a:latin typeface="Franklin Gothic Book" panose="020B0503020102020204" pitchFamily="34" charset="0"/>
              </a:rPr>
              <a:t>If your Project Team choose to include Community Tables, share information about the participating organizations and the planned activities on this slide. If you do not have Community Tables at your event, delete this slide. </a:t>
            </a:r>
          </a:p>
          <a:p>
            <a:pPr marL="0" lvl="0" indent="0" algn="l" rtl="0">
              <a:spcBef>
                <a:spcPts val="0"/>
              </a:spcBef>
              <a:spcAft>
                <a:spcPts val="0"/>
              </a:spcAft>
              <a:buNone/>
            </a:pPr>
            <a:endParaRPr lang="en-US" dirty="0">
              <a:latin typeface="Franklin Gothic Book" panose="020B0503020102020204" pitchFamily="34" charset="0"/>
            </a:endParaRPr>
          </a:p>
        </p:txBody>
      </p:sp>
      <p:sp>
        <p:nvSpPr>
          <p:cNvPr id="232" name="Google Shape;232;ge9e76c5cc6_1_9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e9e76c5cc6_1_9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1" name="Google Shape;231;ge9e76c5cc6_1_9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dirty="0">
                <a:latin typeface="Franklin Gothic Book" panose="020B0503020102020204" pitchFamily="34" charset="0"/>
                <a:ea typeface="Arial"/>
                <a:cs typeface="Arial"/>
                <a:sym typeface="Arial"/>
              </a:rPr>
              <a:t>The Numbering System assigns every Item in the collection a unique Item ID Number. </a:t>
            </a:r>
          </a:p>
          <a:p>
            <a:pPr marL="0" lvl="0" indent="0" algn="l" rtl="0">
              <a:spcBef>
                <a:spcPts val="0"/>
              </a:spcBef>
              <a:spcAft>
                <a:spcPts val="0"/>
              </a:spcAft>
              <a:buNone/>
            </a:pPr>
            <a:endParaRPr lang="en-US" sz="1200" dirty="0">
              <a:latin typeface="Franklin Gothic Book" panose="020B0503020102020204" pitchFamily="34" charset="0"/>
              <a:ea typeface="Arial"/>
              <a:cs typeface="Arial"/>
              <a:sym typeface="Arial"/>
            </a:endParaRPr>
          </a:p>
          <a:p>
            <a:pPr marL="0" lvl="0" indent="0" algn="l" rtl="0">
              <a:spcBef>
                <a:spcPts val="0"/>
              </a:spcBef>
              <a:spcAft>
                <a:spcPts val="0"/>
              </a:spcAft>
              <a:buNone/>
            </a:pPr>
            <a:r>
              <a:rPr lang="en-US" sz="1200" dirty="0">
                <a:latin typeface="Franklin Gothic Book" panose="020B0503020102020204" pitchFamily="34" charset="0"/>
                <a:ea typeface="Arial"/>
                <a:cs typeface="Arial"/>
                <a:sym typeface="Arial"/>
              </a:rPr>
              <a:t>This Item ID Number has of three parts: a pre-assigned event number (which at your event will be *fill in the number here*), followed by the Contributor’s event registration or nametag number that they get at the Welcome Station. The final part of the number is the particular Item that the Descriptive Information Form describes (1, 2, 3, etc.) assigned at the Information Station. The Copying Station will use the Item ID Number when naming and saving files.</a:t>
            </a:r>
            <a:endParaRPr lang="en-US" dirty="0">
              <a:latin typeface="Franklin Gothic Book" panose="020B0503020102020204" pitchFamily="34" charset="0"/>
            </a:endParaRPr>
          </a:p>
          <a:p>
            <a:pPr marL="0" lvl="0" indent="0" algn="l" rtl="0">
              <a:spcBef>
                <a:spcPts val="0"/>
              </a:spcBef>
              <a:spcAft>
                <a:spcPts val="0"/>
              </a:spcAft>
              <a:buNone/>
            </a:pPr>
            <a:endParaRPr lang="en-US" dirty="0">
              <a:latin typeface="Franklin Gothic Book" panose="020B0503020102020204" pitchFamily="34" charset="0"/>
            </a:endParaRPr>
          </a:p>
          <a:p>
            <a:pPr marL="0" lvl="0" indent="0" algn="l" rtl="0">
              <a:spcBef>
                <a:spcPts val="0"/>
              </a:spcBef>
              <a:spcAft>
                <a:spcPts val="0"/>
              </a:spcAft>
              <a:buNone/>
            </a:pPr>
            <a:r>
              <a:rPr lang="en-US" sz="1200" dirty="0">
                <a:latin typeface="Franklin Gothic Book" panose="020B0503020102020204" pitchFamily="34" charset="0"/>
                <a:ea typeface="Arial"/>
                <a:cs typeface="Arial"/>
                <a:sym typeface="Arial"/>
              </a:rPr>
              <a:t>Everyone working at the event will encounter this Numbering System and can help by making sure that all Contributors have their nametags displayed with the number showing. </a:t>
            </a:r>
          </a:p>
          <a:p>
            <a:pPr marL="0" lvl="0" indent="0" algn="l" rtl="0">
              <a:spcBef>
                <a:spcPts val="0"/>
              </a:spcBef>
              <a:spcAft>
                <a:spcPts val="0"/>
              </a:spcAft>
              <a:buNone/>
            </a:pPr>
            <a:endParaRPr lang="en-US" dirty="0">
              <a:latin typeface="Franklin Gothic Book" panose="020B0503020102020204" pitchFamily="34" charset="0"/>
            </a:endParaRPr>
          </a:p>
        </p:txBody>
      </p:sp>
      <p:sp>
        <p:nvSpPr>
          <p:cNvPr id="232" name="Google Shape;232;ge9e76c5cc6_1_9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extLst>
      <p:ext uri="{BB962C8B-B14F-4D97-AF65-F5344CB8AC3E}">
        <p14:creationId xmlns:p14="http://schemas.microsoft.com/office/powerpoint/2010/main" val="36568058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e9e76c5cc6_1_1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1" name="Google Shape;251;ge9e76c5cc6_1_11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dirty="0">
                <a:latin typeface="Franklin Gothic Book" panose="020B0503020102020204" pitchFamily="34" charset="0"/>
              </a:rPr>
              <a:t>You’ll want Volunteers to know where (and approximately when) the collection will be available for Contributors. Share these details and any other plans for the collection on this slide.</a:t>
            </a:r>
            <a:endParaRPr dirty="0">
              <a:latin typeface="Franklin Gothic Book" panose="020B0503020102020204" pitchFamily="34" charset="0"/>
            </a:endParaRPr>
          </a:p>
          <a:p>
            <a:pPr marL="0" lvl="0" indent="0" algn="l" rtl="0">
              <a:spcBef>
                <a:spcPts val="0"/>
              </a:spcBef>
              <a:spcAft>
                <a:spcPts val="0"/>
              </a:spcAft>
              <a:buNone/>
            </a:pPr>
            <a:endParaRPr dirty="0">
              <a:latin typeface="Franklin Gothic Book" panose="020B0503020102020204" pitchFamily="34" charset="0"/>
            </a:endParaRPr>
          </a:p>
        </p:txBody>
      </p:sp>
      <p:sp>
        <p:nvSpPr>
          <p:cNvPr id="252" name="Google Shape;252;ge9e76c5cc6_1_11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e9e76c5cc6_1_1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9" name="Google Shape;259;ge9e76c5cc6_1_12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latin typeface="Franklin Gothic Book" panose="020B0503020102020204" pitchFamily="34" charset="0"/>
              </a:rPr>
              <a:t>Give volunteers 5-10 minutes to rank their preferences, and then let everyone take a break. </a:t>
            </a:r>
            <a:endParaRPr dirty="0">
              <a:latin typeface="Franklin Gothic Book" panose="020B0503020102020204" pitchFamily="34" charset="0"/>
            </a:endParaRPr>
          </a:p>
          <a:p>
            <a:pPr marL="0" lvl="0" indent="0" algn="l" rtl="0">
              <a:spcBef>
                <a:spcPts val="0"/>
              </a:spcBef>
              <a:spcAft>
                <a:spcPts val="0"/>
              </a:spcAft>
              <a:buNone/>
            </a:pPr>
            <a:endParaRPr dirty="0">
              <a:latin typeface="Franklin Gothic Book" panose="020B0503020102020204" pitchFamily="34" charset="0"/>
            </a:endParaRPr>
          </a:p>
          <a:p>
            <a:pPr marL="0" lvl="0" indent="0" algn="l" rtl="0">
              <a:spcBef>
                <a:spcPts val="0"/>
              </a:spcBef>
              <a:spcAft>
                <a:spcPts val="0"/>
              </a:spcAft>
              <a:buNone/>
            </a:pPr>
            <a:r>
              <a:rPr lang="en-US" dirty="0">
                <a:latin typeface="Franklin Gothic Book" panose="020B0503020102020204" pitchFamily="34" charset="0"/>
              </a:rPr>
              <a:t>During the break, the Community Coordinator, the Event Coordinator, and the Collection Coordinator will review preferences and make final assignments. </a:t>
            </a:r>
            <a:endParaRPr dirty="0">
              <a:latin typeface="Franklin Gothic Book" panose="020B0503020102020204" pitchFamily="34" charset="0"/>
            </a:endParaRPr>
          </a:p>
          <a:p>
            <a:pPr marL="0" lvl="0" indent="0" algn="l" rtl="0">
              <a:spcBef>
                <a:spcPts val="0"/>
              </a:spcBef>
              <a:spcAft>
                <a:spcPts val="0"/>
              </a:spcAft>
              <a:buNone/>
            </a:pPr>
            <a:endParaRPr dirty="0">
              <a:latin typeface="Franklin Gothic Book" panose="020B0503020102020204" pitchFamily="34" charset="0"/>
            </a:endParaRPr>
          </a:p>
          <a:p>
            <a:pPr marL="0" lvl="0" indent="0" algn="l" rtl="0">
              <a:spcBef>
                <a:spcPts val="0"/>
              </a:spcBef>
              <a:spcAft>
                <a:spcPts val="0"/>
              </a:spcAft>
              <a:buNone/>
            </a:pPr>
            <a:r>
              <a:rPr lang="en-US" dirty="0">
                <a:latin typeface="Franklin Gothic Book" panose="020B0503020102020204" pitchFamily="34" charset="0"/>
              </a:rPr>
              <a:t>Bring the group back together briefly to split into station-specific training.</a:t>
            </a:r>
            <a:endParaRPr dirty="0">
              <a:latin typeface="Franklin Gothic Book" panose="020B0503020102020204" pitchFamily="34" charset="0"/>
            </a:endParaRPr>
          </a:p>
        </p:txBody>
      </p:sp>
      <p:sp>
        <p:nvSpPr>
          <p:cNvPr id="260" name="Google Shape;260;ge9e76c5cc6_1_12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eaa7488a9a_0_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7" name="Google Shape;267;geaa7488a9a_0_3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latin typeface="Franklin Gothic Book" panose="020B0503020102020204" pitchFamily="34" charset="0"/>
              </a:rPr>
              <a:t>Fill in your Station Captain Names and the Rooms (or areas of a larger room) where each station-specific training will take place. Once the station-specific trainings are complete, volunteers are free to go. You do not need to bring the group back together before ending. </a:t>
            </a:r>
            <a:endParaRPr dirty="0">
              <a:latin typeface="Franklin Gothic Book" panose="020B0503020102020204" pitchFamily="34" charset="0"/>
            </a:endParaRPr>
          </a:p>
        </p:txBody>
      </p:sp>
      <p:sp>
        <p:nvSpPr>
          <p:cNvPr id="268" name="Google Shape;268;geaa7488a9a_0_3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 name="Google Shape;92;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latin typeface="Franklin Gothic Book" panose="020B0503020102020204" pitchFamily="34" charset="0"/>
              </a:rPr>
              <a:t>Customize the agenda to meet the needs of your Project Team, event, and collection. The agenda items on this list are the minimum of what the </a:t>
            </a:r>
            <a:r>
              <a:rPr lang="en-US" dirty="0" err="1">
                <a:latin typeface="Franklin Gothic Book" panose="020B0503020102020204" pitchFamily="34" charset="0"/>
              </a:rPr>
              <a:t>RoPA</a:t>
            </a:r>
            <a:r>
              <a:rPr lang="en-US" dirty="0">
                <a:latin typeface="Franklin Gothic Book" panose="020B0503020102020204" pitchFamily="34" charset="0"/>
              </a:rPr>
              <a:t> Developers recommend.</a:t>
            </a:r>
            <a:endParaRPr dirty="0">
              <a:latin typeface="Franklin Gothic Book" panose="020B0503020102020204" pitchFamily="34" charset="0"/>
            </a:endParaRPr>
          </a:p>
        </p:txBody>
      </p:sp>
      <p:sp>
        <p:nvSpPr>
          <p:cNvPr id="93" name="Google Shape;93;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e9e76c5cc6_1_8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 name="Google Shape;100;ge9e76c5cc6_1_8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latin typeface="Franklin Gothic Book" panose="020B0503020102020204" pitchFamily="34" charset="0"/>
              </a:rPr>
              <a:t>Your team will be coming together in this meeting for the first time. It’s helpful to review your event and collection goals to make sure everyone is on the same page. Enter in your event and collection goals on this slide.</a:t>
            </a:r>
            <a:endParaRPr dirty="0">
              <a:latin typeface="Franklin Gothic Book" panose="020B0503020102020204" pitchFamily="34" charset="0"/>
            </a:endParaRPr>
          </a:p>
        </p:txBody>
      </p:sp>
      <p:sp>
        <p:nvSpPr>
          <p:cNvPr id="101" name="Google Shape;101;ge9e76c5cc6_1_8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eaa7488a9a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8" name="Google Shape;108;geaa7488a9a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latin typeface="Franklin Gothic Book" panose="020B0503020102020204" pitchFamily="34" charset="0"/>
              </a:rPr>
              <a:t>Customize this slide to your event. The items on this list are the minimum of what the </a:t>
            </a:r>
            <a:r>
              <a:rPr lang="en-US" dirty="0" err="1">
                <a:latin typeface="Franklin Gothic Book" panose="020B0503020102020204" pitchFamily="34" charset="0"/>
              </a:rPr>
              <a:t>RoPA</a:t>
            </a:r>
            <a:r>
              <a:rPr lang="en-US" dirty="0">
                <a:latin typeface="Franklin Gothic Book" panose="020B0503020102020204" pitchFamily="34" charset="0"/>
              </a:rPr>
              <a:t> Developers recommend.</a:t>
            </a:r>
            <a:endParaRPr dirty="0">
              <a:latin typeface="Franklin Gothic Book" panose="020B0503020102020204" pitchFamily="34" charset="0"/>
            </a:endParaRPr>
          </a:p>
        </p:txBody>
      </p:sp>
      <p:sp>
        <p:nvSpPr>
          <p:cNvPr id="109" name="Google Shape;109;geaa7488a9a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e9e76c5cc6_1_1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 name="Google Shape;116;ge9e76c5cc6_1_11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latin typeface="Franklin Gothic Book" panose="020B0503020102020204" pitchFamily="34" charset="0"/>
              </a:rPr>
              <a:t>Give volunteers any pertinent information about the event location and space as well as what to expect in terms of breaks and meals. </a:t>
            </a:r>
            <a:endParaRPr dirty="0">
              <a:latin typeface="Franklin Gothic Book" panose="020B0503020102020204" pitchFamily="34" charset="0"/>
            </a:endParaRPr>
          </a:p>
        </p:txBody>
      </p:sp>
      <p:sp>
        <p:nvSpPr>
          <p:cNvPr id="117" name="Google Shape;117;ge9e76c5cc6_1_11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e9e76c5cc6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4" name="Google Shape;124;ge9e76c5cc6_1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dirty="0">
                <a:latin typeface="Franklin Gothic Book" panose="020B0503020102020204" pitchFamily="34" charset="0"/>
              </a:rPr>
              <a:t>This slide is a sample with a floor plan included. Copy and paste your specific event Floor Plan into this slide.</a:t>
            </a:r>
            <a:endParaRPr dirty="0">
              <a:latin typeface="Franklin Gothic Book" panose="020B0503020102020204" pitchFamily="34" charset="0"/>
            </a:endParaRPr>
          </a:p>
          <a:p>
            <a:pPr marL="0" lvl="0" indent="0" algn="l" rtl="0">
              <a:spcBef>
                <a:spcPts val="0"/>
              </a:spcBef>
              <a:spcAft>
                <a:spcPts val="0"/>
              </a:spcAft>
              <a:buNone/>
            </a:pPr>
            <a:endParaRPr dirty="0">
              <a:latin typeface="Franklin Gothic Book" panose="020B0503020102020204" pitchFamily="34" charset="0"/>
            </a:endParaRPr>
          </a:p>
        </p:txBody>
      </p:sp>
      <p:sp>
        <p:nvSpPr>
          <p:cNvPr id="125" name="Google Shape;125;ge9e76c5cc6_1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eaa7488a9a_0_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4" name="Google Shape;204;geaa7488a9a_0_1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100"/>
              <a:buNone/>
            </a:pPr>
            <a:r>
              <a:rPr lang="en-US" sz="1100" dirty="0">
                <a:latin typeface="Franklin Gothic Book" panose="020B0503020102020204" pitchFamily="34" charset="0"/>
                <a:ea typeface="Arial"/>
                <a:cs typeface="Arial"/>
                <a:sym typeface="Arial"/>
              </a:rPr>
              <a:t>The Welcome Station is where Contributors will have their first event interaction. Contributors will be greeted by Welcome Station Volunteers who will describe the event and orient them to the other stations. The Volunteers will then help the Contributor complete the Event Registration and Permission Form, and after reviewing the form, will usher the Contributor to the Information Station. Add in any community or event specific information that your Volunteers should know. </a:t>
            </a:r>
            <a:endParaRPr sz="1100" dirty="0">
              <a:latin typeface="Franklin Gothic Book" panose="020B0503020102020204" pitchFamily="34" charset="0"/>
              <a:ea typeface="Arial"/>
              <a:cs typeface="Arial"/>
              <a:sym typeface="Arial"/>
            </a:endParaRPr>
          </a:p>
          <a:p>
            <a:pPr marL="0" lvl="0" indent="0" algn="l" rtl="0">
              <a:spcBef>
                <a:spcPts val="0"/>
              </a:spcBef>
              <a:spcAft>
                <a:spcPts val="0"/>
              </a:spcAft>
              <a:buClr>
                <a:schemeClr val="dk1"/>
              </a:buClr>
              <a:buSzPts val="1100"/>
              <a:buFont typeface="Arial"/>
              <a:buNone/>
            </a:pPr>
            <a:endParaRPr sz="1100" dirty="0">
              <a:latin typeface="Franklin Gothic Book" panose="020B0503020102020204" pitchFamily="34" charset="0"/>
              <a:ea typeface="Arial"/>
              <a:cs typeface="Arial"/>
              <a:sym typeface="Arial"/>
            </a:endParaRPr>
          </a:p>
        </p:txBody>
      </p:sp>
      <p:sp>
        <p:nvSpPr>
          <p:cNvPr id="205" name="Google Shape;205;geaa7488a9a_0_1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eaa7488a9a_0_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4" name="Google Shape;204;geaa7488a9a_0_1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100"/>
              <a:buNone/>
            </a:pPr>
            <a:r>
              <a:rPr lang="en-US" sz="1100" dirty="0">
                <a:latin typeface="Franklin Gothic Book" panose="020B0503020102020204" pitchFamily="34" charset="0"/>
                <a:ea typeface="Arial"/>
                <a:cs typeface="Arial"/>
                <a:sym typeface="Arial"/>
              </a:rPr>
              <a:t>Briefly walk Volunteers through the fields of the Event Registration and Permission Form.</a:t>
            </a:r>
            <a:endParaRPr sz="1100" dirty="0">
              <a:latin typeface="Franklin Gothic Book" panose="020B0503020102020204" pitchFamily="34" charset="0"/>
              <a:ea typeface="Arial"/>
              <a:cs typeface="Arial"/>
              <a:sym typeface="Arial"/>
            </a:endParaRPr>
          </a:p>
          <a:p>
            <a:pPr marL="0" lvl="0" indent="0" algn="l" rtl="0">
              <a:spcBef>
                <a:spcPts val="0"/>
              </a:spcBef>
              <a:spcAft>
                <a:spcPts val="0"/>
              </a:spcAft>
              <a:buClr>
                <a:schemeClr val="dk1"/>
              </a:buClr>
              <a:buSzPts val="1100"/>
              <a:buFont typeface="Arial"/>
              <a:buNone/>
            </a:pPr>
            <a:endParaRPr sz="1100" dirty="0">
              <a:latin typeface="Franklin Gothic Book" panose="020B0503020102020204" pitchFamily="34" charset="0"/>
              <a:ea typeface="Arial"/>
              <a:cs typeface="Arial"/>
              <a:sym typeface="Arial"/>
            </a:endParaRPr>
          </a:p>
        </p:txBody>
      </p:sp>
      <p:sp>
        <p:nvSpPr>
          <p:cNvPr id="205" name="Google Shape;205;geaa7488a9a_0_1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extLst>
      <p:ext uri="{BB962C8B-B14F-4D97-AF65-F5344CB8AC3E}">
        <p14:creationId xmlns:p14="http://schemas.microsoft.com/office/powerpoint/2010/main" val="19020190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eaa7488a9a_0_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3" name="Google Shape;213;geaa7488a9a_0_1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sz="1100" dirty="0">
                <a:latin typeface="Franklin Gothic Book" panose="020B0503020102020204" pitchFamily="34" charset="0"/>
                <a:ea typeface="Arial"/>
                <a:cs typeface="Arial"/>
                <a:sym typeface="Arial"/>
              </a:rPr>
              <a:t>Update the volunteer numbers based on the size of your event. The Information Station is where Contributors will complete the Descriptive Information Forms for the Items they plan to contribute to the collection. If your Project Team has decided on a limit of Items for Contributors, add that information on this slide. Each Item will require a separate Descriptive Information Form. This form is the Contributor’s opportunity to document their Items and share their story. </a:t>
            </a:r>
            <a:endParaRPr dirty="0">
              <a:latin typeface="Franklin Gothic Book" panose="020B0503020102020204" pitchFamily="34" charset="0"/>
            </a:endParaRPr>
          </a:p>
        </p:txBody>
      </p:sp>
      <p:sp>
        <p:nvSpPr>
          <p:cNvPr id="214" name="Google Shape;214;geaa7488a9a_0_1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 name="Google Shape;18;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7"/>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8"/>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8"/>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1"/>
        <p:cNvGrpSpPr/>
        <p:nvPr/>
      </p:nvGrpSpPr>
      <p:grpSpPr>
        <a:xfrm>
          <a:off x="0" y="0"/>
          <a:ext cx="0" cy="0"/>
          <a:chOff x="0" y="0"/>
          <a:chExt cx="0" cy="0"/>
        </a:xfrm>
      </p:grpSpPr>
      <p:sp>
        <p:nvSpPr>
          <p:cNvPr id="22" name="Google Shape;22;p9"/>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9"/>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4" name="Google Shape;24;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10"/>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10"/>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11"/>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11"/>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12"/>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12"/>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12"/>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12"/>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12"/>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1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15"/>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15"/>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6"/>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16"/>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CEEF0"/>
        </a:solidFill>
        <a:effectLst/>
      </p:bgPr>
    </p:bg>
    <p:spTree>
      <p:nvGrpSpPr>
        <p:cNvPr id="1" name="Shape 87"/>
        <p:cNvGrpSpPr/>
        <p:nvPr/>
      </p:nvGrpSpPr>
      <p:grpSpPr>
        <a:xfrm>
          <a:off x="0" y="0"/>
          <a:ext cx="0" cy="0"/>
          <a:chOff x="0" y="0"/>
          <a:chExt cx="0" cy="0"/>
        </a:xfrm>
      </p:grpSpPr>
      <p:sp>
        <p:nvSpPr>
          <p:cNvPr id="88" name="Google Shape;88;p1"/>
          <p:cNvSpPr txBox="1">
            <a:spLocks noGrp="1"/>
          </p:cNvSpPr>
          <p:nvPr>
            <p:ph type="title"/>
          </p:nvPr>
        </p:nvSpPr>
        <p:spPr>
          <a:xfrm>
            <a:off x="766200" y="943775"/>
            <a:ext cx="10659600" cy="19710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rgbClr val="2E4057"/>
              </a:buClr>
              <a:buSzPct val="100000"/>
              <a:buFont typeface="Libre Franklin Thin"/>
              <a:buNone/>
            </a:pPr>
            <a:r>
              <a:rPr lang="en-US" sz="8000" b="1" kern="1200" dirty="0">
                <a:solidFill>
                  <a:srgbClr val="2E4057"/>
                </a:solidFill>
                <a:latin typeface="Franklin Gothic Medium" panose="020B0603020102020204" pitchFamily="34" charset="0"/>
                <a:ea typeface="+mj-ea"/>
                <a:cs typeface="+mj-cs"/>
                <a:sym typeface="Libre Franklin Thin"/>
              </a:rPr>
              <a:t>Event Orientation &amp; Training Session</a:t>
            </a:r>
            <a:endParaRPr sz="8000" b="1" kern="1200" dirty="0">
              <a:solidFill>
                <a:srgbClr val="2E4057"/>
              </a:solidFill>
              <a:latin typeface="Franklin Gothic Medium" panose="020B0603020102020204" pitchFamily="34" charset="0"/>
              <a:ea typeface="+mj-ea"/>
              <a:cs typeface="+mj-cs"/>
            </a:endParaRPr>
          </a:p>
        </p:txBody>
      </p:sp>
      <p:pic>
        <p:nvPicPr>
          <p:cNvPr id="89" name="Google Shape;89;p1"/>
          <p:cNvPicPr preferRelativeResize="0"/>
          <p:nvPr/>
        </p:nvPicPr>
        <p:blipFill rotWithShape="1">
          <a:blip r:embed="rId3">
            <a:alphaModFix/>
          </a:blip>
          <a:srcRect/>
          <a:stretch/>
        </p:blipFill>
        <p:spPr>
          <a:xfrm>
            <a:off x="4368704" y="3829051"/>
            <a:ext cx="3454589" cy="1157287"/>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CEEF0"/>
        </a:solidFill>
        <a:effectLst/>
      </p:bgPr>
    </p:bg>
    <p:spTree>
      <p:nvGrpSpPr>
        <p:cNvPr id="1" name="Shape 215"/>
        <p:cNvGrpSpPr/>
        <p:nvPr/>
      </p:nvGrpSpPr>
      <p:grpSpPr>
        <a:xfrm>
          <a:off x="0" y="0"/>
          <a:ext cx="0" cy="0"/>
          <a:chOff x="0" y="0"/>
          <a:chExt cx="0" cy="0"/>
        </a:xfrm>
      </p:grpSpPr>
      <p:sp>
        <p:nvSpPr>
          <p:cNvPr id="216" name="Google Shape;216;geaa7488a9a_0_19"/>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2E4057"/>
              </a:buClr>
              <a:buSzPts val="6000"/>
              <a:buFont typeface="Libre Franklin Thin"/>
              <a:buNone/>
            </a:pPr>
            <a:r>
              <a:rPr lang="en-US" sz="6500" b="1" kern="1200" dirty="0">
                <a:solidFill>
                  <a:srgbClr val="2E4057"/>
                </a:solidFill>
                <a:latin typeface="Franklin Gothic Medium" panose="020B0603020102020204" pitchFamily="34" charset="0"/>
                <a:ea typeface="+mj-ea"/>
                <a:cs typeface="+mj-cs"/>
                <a:sym typeface="Libre Franklin Thin"/>
              </a:rPr>
              <a:t>Descriptive </a:t>
            </a:r>
            <a:br>
              <a:rPr lang="en-US" sz="6500" b="1" kern="1200" dirty="0">
                <a:solidFill>
                  <a:srgbClr val="2E4057"/>
                </a:solidFill>
                <a:latin typeface="Franklin Gothic Medium" panose="020B0603020102020204" pitchFamily="34" charset="0"/>
                <a:ea typeface="+mj-ea"/>
                <a:cs typeface="+mj-cs"/>
                <a:sym typeface="Libre Franklin Thin"/>
              </a:rPr>
            </a:br>
            <a:r>
              <a:rPr lang="en-US" sz="6500" b="1" kern="1200" dirty="0">
                <a:solidFill>
                  <a:srgbClr val="2E4057"/>
                </a:solidFill>
                <a:latin typeface="Franklin Gothic Medium" panose="020B0603020102020204" pitchFamily="34" charset="0"/>
                <a:ea typeface="+mj-ea"/>
                <a:cs typeface="+mj-cs"/>
                <a:sym typeface="Libre Franklin Thin"/>
              </a:rPr>
              <a:t>Information Form</a:t>
            </a:r>
            <a:endParaRPr sz="6500" b="1" kern="1200" dirty="0">
              <a:solidFill>
                <a:srgbClr val="2E4057"/>
              </a:solidFill>
              <a:latin typeface="Franklin Gothic Medium" panose="020B0603020102020204" pitchFamily="34" charset="0"/>
              <a:ea typeface="+mj-ea"/>
              <a:cs typeface="+mj-cs"/>
            </a:endParaRPr>
          </a:p>
        </p:txBody>
      </p:sp>
      <p:pic>
        <p:nvPicPr>
          <p:cNvPr id="218" name="Google Shape;218;geaa7488a9a_0_19"/>
          <p:cNvPicPr preferRelativeResize="0"/>
          <p:nvPr/>
        </p:nvPicPr>
        <p:blipFill rotWithShape="1">
          <a:blip r:embed="rId3">
            <a:alphaModFix/>
          </a:blip>
          <a:srcRect/>
          <a:stretch/>
        </p:blipFill>
        <p:spPr>
          <a:xfrm>
            <a:off x="9818160" y="5954568"/>
            <a:ext cx="2133325" cy="714664"/>
          </a:xfrm>
          <a:prstGeom prst="rect">
            <a:avLst/>
          </a:prstGeom>
          <a:noFill/>
          <a:ln>
            <a:noFill/>
          </a:ln>
        </p:spPr>
      </p:pic>
      <p:pic>
        <p:nvPicPr>
          <p:cNvPr id="219" name="Google Shape;219;geaa7488a9a_0_19"/>
          <p:cNvPicPr preferRelativeResize="0"/>
          <p:nvPr/>
        </p:nvPicPr>
        <p:blipFill rotWithShape="1">
          <a:blip r:embed="rId4">
            <a:alphaModFix/>
          </a:blip>
          <a:srcRect/>
          <a:stretch/>
        </p:blipFill>
        <p:spPr>
          <a:xfrm>
            <a:off x="8661966" y="487921"/>
            <a:ext cx="1004637" cy="1079985"/>
          </a:xfrm>
          <a:prstGeom prst="rect">
            <a:avLst/>
          </a:prstGeom>
          <a:noFill/>
          <a:ln>
            <a:noFill/>
          </a:ln>
        </p:spPr>
      </p:pic>
      <p:pic>
        <p:nvPicPr>
          <p:cNvPr id="9" name="Picture 4">
            <a:extLst>
              <a:ext uri="{FF2B5EF4-FFF2-40B4-BE49-F238E27FC236}">
                <a16:creationId xmlns:a16="http://schemas.microsoft.com/office/drawing/2014/main" id="{16121528-F5E8-4408-B61F-E3FD24ED366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33294" y="2077286"/>
            <a:ext cx="8525411" cy="3784518"/>
          </a:xfrm>
          <a:prstGeom prst="rect">
            <a:avLst/>
          </a:prstGeom>
          <a:noFill/>
          <a:ln>
            <a:solidFill>
              <a:srgbClr val="2E4057"/>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12460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CEEF0"/>
        </a:solidFill>
        <a:effectLst/>
      </p:bgPr>
    </p:bg>
    <p:spTree>
      <p:nvGrpSpPr>
        <p:cNvPr id="1" name="Shape 224"/>
        <p:cNvGrpSpPr/>
        <p:nvPr/>
      </p:nvGrpSpPr>
      <p:grpSpPr>
        <a:xfrm>
          <a:off x="0" y="0"/>
          <a:ext cx="0" cy="0"/>
          <a:chOff x="0" y="0"/>
          <a:chExt cx="0" cy="0"/>
        </a:xfrm>
      </p:grpSpPr>
      <p:sp>
        <p:nvSpPr>
          <p:cNvPr id="225" name="Google Shape;225;geaa7488a9a_0_27"/>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E4057"/>
              </a:buClr>
              <a:buSzPts val="6000"/>
              <a:buFont typeface="Libre Franklin Thin"/>
              <a:buNone/>
            </a:pPr>
            <a:r>
              <a:rPr lang="en-US" sz="6500" b="1" kern="1200" dirty="0">
                <a:solidFill>
                  <a:srgbClr val="2E4057"/>
                </a:solidFill>
                <a:latin typeface="Franklin Gothic Medium" panose="020B0603020102020204" pitchFamily="34" charset="0"/>
                <a:ea typeface="+mj-ea"/>
                <a:cs typeface="+mj-cs"/>
                <a:sym typeface="Libre Franklin Thin"/>
              </a:rPr>
              <a:t>Copying</a:t>
            </a:r>
            <a:r>
              <a:rPr lang="en-US" sz="6500" b="1" dirty="0">
                <a:solidFill>
                  <a:srgbClr val="2E4057"/>
                </a:solidFill>
                <a:latin typeface="Libre Franklin Thin"/>
                <a:ea typeface="Libre Franklin Thin"/>
                <a:cs typeface="Libre Franklin Thin"/>
                <a:sym typeface="Libre Franklin Thin"/>
              </a:rPr>
              <a:t> </a:t>
            </a:r>
            <a:r>
              <a:rPr lang="en-US" sz="6500" b="1" kern="1200" dirty="0">
                <a:solidFill>
                  <a:srgbClr val="2E4057"/>
                </a:solidFill>
                <a:latin typeface="Franklin Gothic Medium" panose="020B0603020102020204" pitchFamily="34" charset="0"/>
                <a:ea typeface="+mj-ea"/>
                <a:cs typeface="+mj-cs"/>
                <a:sym typeface="Libre Franklin Thin"/>
              </a:rPr>
              <a:t>Station</a:t>
            </a:r>
            <a:endParaRPr sz="6500" b="1" kern="1200" dirty="0">
              <a:solidFill>
                <a:srgbClr val="2E4057"/>
              </a:solidFill>
              <a:latin typeface="Franklin Gothic Medium" panose="020B0603020102020204" pitchFamily="34" charset="0"/>
              <a:ea typeface="+mj-ea"/>
              <a:cs typeface="+mj-cs"/>
            </a:endParaRPr>
          </a:p>
        </p:txBody>
      </p:sp>
      <p:sp>
        <p:nvSpPr>
          <p:cNvPr id="226" name="Google Shape;226;geaa7488a9a_0_27"/>
          <p:cNvSpPr txBox="1">
            <a:spLocks noGrp="1"/>
          </p:cNvSpPr>
          <p:nvPr>
            <p:ph type="body" idx="1"/>
          </p:nvPr>
        </p:nvSpPr>
        <p:spPr>
          <a:xfrm>
            <a:off x="838200" y="1683125"/>
            <a:ext cx="10515600" cy="4351200"/>
          </a:xfrm>
          <a:prstGeom prst="rect">
            <a:avLst/>
          </a:prstGeom>
          <a:noFill/>
          <a:ln>
            <a:noFill/>
          </a:ln>
        </p:spPr>
        <p:txBody>
          <a:bodyPr spcFirstLastPara="1" wrap="square" lIns="91425" tIns="45700" rIns="91425" bIns="45700" anchor="t" anchorCtr="0">
            <a:normAutofit fontScale="92500" lnSpcReduction="20000"/>
          </a:bodyPr>
          <a:lstStyle/>
          <a:p>
            <a:pPr marL="0" lvl="0" indent="0" algn="l" rtl="0">
              <a:lnSpc>
                <a:spcPct val="115000"/>
              </a:lnSpc>
              <a:spcBef>
                <a:spcPts val="0"/>
              </a:spcBef>
              <a:spcAft>
                <a:spcPts val="0"/>
              </a:spcAft>
              <a:buNone/>
            </a:pPr>
            <a:r>
              <a:rPr lang="en-US" sz="3300" i="1" dirty="0">
                <a:solidFill>
                  <a:srgbClr val="2E4057"/>
                </a:solidFill>
                <a:latin typeface="Franklin Gothic Book" panose="020B0503020102020204" pitchFamily="34" charset="0"/>
                <a:ea typeface="Libre Franklin Thin"/>
                <a:cs typeface="Libre Franklin Thin"/>
                <a:sym typeface="Libre Franklin Thin"/>
              </a:rPr>
              <a:t>4 Volunteers for small events, 6 Volunteers for medium events, 8 Volunteers for large events </a:t>
            </a:r>
            <a:r>
              <a:rPr lang="en-US" sz="3300" dirty="0">
                <a:solidFill>
                  <a:srgbClr val="2E4057"/>
                </a:solidFill>
                <a:latin typeface="Franklin Gothic Book" panose="020B0503020102020204" pitchFamily="34" charset="0"/>
                <a:ea typeface="Libre Franklin Thin"/>
                <a:cs typeface="Libre Franklin Thin"/>
                <a:sym typeface="Libre Franklin Thin"/>
              </a:rPr>
              <a:t>needed to:</a:t>
            </a:r>
            <a:endParaRPr sz="3300" dirty="0">
              <a:solidFill>
                <a:srgbClr val="2E4057"/>
              </a:solidFill>
              <a:latin typeface="Franklin Gothic Book" panose="020B0503020102020204" pitchFamily="34" charset="0"/>
              <a:ea typeface="Libre Franklin Thin"/>
              <a:cs typeface="Libre Franklin Thin"/>
              <a:sym typeface="Libre Franklin Thin"/>
            </a:endParaRPr>
          </a:p>
          <a:p>
            <a:pPr marL="622935" indent="-571500">
              <a:lnSpc>
                <a:spcPct val="115000"/>
              </a:lnSpc>
              <a:spcBef>
                <a:spcPts val="0"/>
              </a:spcBef>
              <a:buClr>
                <a:srgbClr val="2E4057"/>
              </a:buClr>
              <a:buSzPct val="100000"/>
            </a:pPr>
            <a:r>
              <a:rPr lang="en-US" sz="3300" dirty="0">
                <a:solidFill>
                  <a:srgbClr val="2E4057"/>
                </a:solidFill>
                <a:latin typeface="Franklin Gothic Book" panose="020B0503020102020204" pitchFamily="34" charset="0"/>
                <a:ea typeface="Libre Franklin Thin"/>
                <a:cs typeface="Libre Franklin Thin"/>
                <a:sym typeface="Libre Franklin Thin"/>
              </a:rPr>
              <a:t>Review and collect Descriptive Information Forms</a:t>
            </a:r>
            <a:endParaRPr sz="3300" dirty="0">
              <a:solidFill>
                <a:srgbClr val="2E4057"/>
              </a:solidFill>
              <a:latin typeface="Franklin Gothic Book" panose="020B0503020102020204" pitchFamily="34" charset="0"/>
              <a:ea typeface="Libre Franklin Thin"/>
              <a:cs typeface="Libre Franklin Thin"/>
              <a:sym typeface="Libre Franklin Thin"/>
            </a:endParaRPr>
          </a:p>
          <a:p>
            <a:pPr marL="622935" indent="-571500">
              <a:lnSpc>
                <a:spcPct val="115000"/>
              </a:lnSpc>
              <a:spcBef>
                <a:spcPts val="0"/>
              </a:spcBef>
              <a:buClr>
                <a:srgbClr val="2E4057"/>
              </a:buClr>
              <a:buSzPct val="100000"/>
            </a:pPr>
            <a:r>
              <a:rPr lang="en-US" sz="3300" dirty="0">
                <a:solidFill>
                  <a:srgbClr val="2E4057"/>
                </a:solidFill>
                <a:latin typeface="Franklin Gothic Book" panose="020B0503020102020204" pitchFamily="34" charset="0"/>
                <a:ea typeface="Libre Franklin Thin"/>
                <a:cs typeface="Libre Franklin Thin"/>
                <a:sym typeface="Libre Franklin Thin"/>
              </a:rPr>
              <a:t>Create digital copies of Contributor Items</a:t>
            </a:r>
            <a:endParaRPr sz="3300" dirty="0">
              <a:solidFill>
                <a:srgbClr val="2E4057"/>
              </a:solidFill>
              <a:latin typeface="Franklin Gothic Book" panose="020B0503020102020204" pitchFamily="34" charset="0"/>
              <a:ea typeface="Libre Franklin Thin"/>
              <a:cs typeface="Libre Franklin Thin"/>
              <a:sym typeface="Libre Franklin Thin"/>
            </a:endParaRPr>
          </a:p>
          <a:p>
            <a:pPr marL="0" lvl="0" indent="0" algn="l" rtl="0">
              <a:lnSpc>
                <a:spcPct val="115000"/>
              </a:lnSpc>
              <a:spcBef>
                <a:spcPts val="0"/>
              </a:spcBef>
              <a:spcAft>
                <a:spcPts val="0"/>
              </a:spcAft>
              <a:buNone/>
            </a:pPr>
            <a:endParaRPr sz="3300" dirty="0">
              <a:solidFill>
                <a:srgbClr val="2E4057"/>
              </a:solidFill>
              <a:latin typeface="Franklin Gothic Book" panose="020B0503020102020204" pitchFamily="34" charset="0"/>
              <a:ea typeface="Libre Franklin Thin"/>
              <a:cs typeface="Libre Franklin Thin"/>
              <a:sym typeface="Libre Franklin Thin"/>
            </a:endParaRPr>
          </a:p>
          <a:p>
            <a:pPr marL="0" lvl="0" indent="0" algn="l" rtl="0">
              <a:lnSpc>
                <a:spcPct val="115000"/>
              </a:lnSpc>
              <a:spcBef>
                <a:spcPts val="0"/>
              </a:spcBef>
              <a:spcAft>
                <a:spcPts val="0"/>
              </a:spcAft>
              <a:buNone/>
            </a:pPr>
            <a:r>
              <a:rPr lang="en-US" sz="3300" dirty="0">
                <a:solidFill>
                  <a:srgbClr val="2E4057"/>
                </a:solidFill>
                <a:latin typeface="Franklin Gothic Book" panose="020B0503020102020204" pitchFamily="34" charset="0"/>
                <a:ea typeface="Libre Franklin Thin"/>
                <a:cs typeface="Libre Franklin Thin"/>
                <a:sym typeface="Libre Franklin Thin"/>
              </a:rPr>
              <a:t>Volunteers should be:</a:t>
            </a:r>
            <a:endParaRPr sz="3300" dirty="0">
              <a:solidFill>
                <a:srgbClr val="2E4057"/>
              </a:solidFill>
              <a:latin typeface="Franklin Gothic Book" panose="020B0503020102020204" pitchFamily="34" charset="0"/>
              <a:ea typeface="Libre Franklin Thin"/>
              <a:cs typeface="Libre Franklin Thin"/>
              <a:sym typeface="Libre Franklin Thin"/>
            </a:endParaRPr>
          </a:p>
          <a:p>
            <a:pPr marL="622935" indent="-571500">
              <a:lnSpc>
                <a:spcPct val="115000"/>
              </a:lnSpc>
              <a:spcBef>
                <a:spcPts val="0"/>
              </a:spcBef>
              <a:buClr>
                <a:srgbClr val="2E4057"/>
              </a:buClr>
              <a:buSzPct val="100000"/>
            </a:pPr>
            <a:r>
              <a:rPr lang="en-US" sz="3300" dirty="0">
                <a:solidFill>
                  <a:srgbClr val="2E4057"/>
                </a:solidFill>
                <a:latin typeface="Franklin Gothic Book" panose="020B0503020102020204" pitchFamily="34" charset="0"/>
                <a:ea typeface="Libre Franklin Thin"/>
                <a:cs typeface="Libre Franklin Thin"/>
                <a:sym typeface="Libre Franklin Thin"/>
              </a:rPr>
              <a:t>comfortable using a scanner, scanning software, cropping images, and renaming and saving files to a computer</a:t>
            </a:r>
            <a:endParaRPr sz="3300" dirty="0">
              <a:solidFill>
                <a:srgbClr val="2E4057"/>
              </a:solidFill>
              <a:latin typeface="Franklin Gothic Book" panose="020B0503020102020204" pitchFamily="34" charset="0"/>
              <a:ea typeface="Libre Franklin Thin"/>
              <a:cs typeface="Libre Franklin Thin"/>
              <a:sym typeface="Libre Franklin Thin"/>
            </a:endParaRPr>
          </a:p>
          <a:p>
            <a:pPr marL="622935" indent="-571500">
              <a:lnSpc>
                <a:spcPct val="115000"/>
              </a:lnSpc>
              <a:spcBef>
                <a:spcPts val="0"/>
              </a:spcBef>
              <a:buClr>
                <a:srgbClr val="2E4057"/>
              </a:buClr>
              <a:buSzPct val="100000"/>
            </a:pPr>
            <a:r>
              <a:rPr lang="en-US" sz="3300" dirty="0">
                <a:solidFill>
                  <a:srgbClr val="2E4057"/>
                </a:solidFill>
                <a:latin typeface="Franklin Gothic Book" panose="020B0503020102020204" pitchFamily="34" charset="0"/>
                <a:ea typeface="Libre Franklin Thin"/>
                <a:cs typeface="Libre Franklin Thin"/>
                <a:sym typeface="Libre Franklin Thin"/>
              </a:rPr>
              <a:t>detail-oriented </a:t>
            </a:r>
            <a:endParaRPr sz="3300" dirty="0">
              <a:solidFill>
                <a:srgbClr val="2E4057"/>
              </a:solidFill>
              <a:latin typeface="Franklin Gothic Book" panose="020B0503020102020204" pitchFamily="34" charset="0"/>
              <a:ea typeface="Libre Franklin Thin"/>
              <a:cs typeface="Libre Franklin Thin"/>
              <a:sym typeface="Libre Franklin Thin"/>
            </a:endParaRPr>
          </a:p>
          <a:p>
            <a:pPr marL="228600" lvl="0" indent="0" algn="l" rtl="0">
              <a:lnSpc>
                <a:spcPct val="90000"/>
              </a:lnSpc>
              <a:spcBef>
                <a:spcPts val="0"/>
              </a:spcBef>
              <a:spcAft>
                <a:spcPts val="0"/>
              </a:spcAft>
              <a:buNone/>
            </a:pPr>
            <a:endParaRPr sz="3600" dirty="0">
              <a:solidFill>
                <a:srgbClr val="2E4057"/>
              </a:solidFill>
              <a:latin typeface="Libre Franklin Thin"/>
              <a:ea typeface="Libre Franklin Thin"/>
              <a:cs typeface="Libre Franklin Thin"/>
              <a:sym typeface="Libre Franklin Thin"/>
            </a:endParaRPr>
          </a:p>
          <a:p>
            <a:pPr marL="228600" lvl="0" indent="-165100" algn="l" rtl="0">
              <a:lnSpc>
                <a:spcPct val="90000"/>
              </a:lnSpc>
              <a:spcBef>
                <a:spcPts val="1000"/>
              </a:spcBef>
              <a:spcAft>
                <a:spcPts val="0"/>
              </a:spcAft>
              <a:buClr>
                <a:schemeClr val="dk1"/>
              </a:buClr>
              <a:buSzPct val="100000"/>
              <a:buNone/>
            </a:pPr>
            <a:endParaRPr sz="1000" dirty="0">
              <a:solidFill>
                <a:srgbClr val="2E4057"/>
              </a:solidFill>
              <a:latin typeface="Libre Franklin Thin"/>
              <a:ea typeface="Libre Franklin Thin"/>
              <a:cs typeface="Libre Franklin Thin"/>
              <a:sym typeface="Libre Franklin Thin"/>
            </a:endParaRPr>
          </a:p>
        </p:txBody>
      </p:sp>
      <p:pic>
        <p:nvPicPr>
          <p:cNvPr id="227" name="Google Shape;227;geaa7488a9a_0_27"/>
          <p:cNvPicPr preferRelativeResize="0"/>
          <p:nvPr/>
        </p:nvPicPr>
        <p:blipFill rotWithShape="1">
          <a:blip r:embed="rId3">
            <a:alphaModFix/>
          </a:blip>
          <a:srcRect/>
          <a:stretch/>
        </p:blipFill>
        <p:spPr>
          <a:xfrm>
            <a:off x="9818160" y="5954568"/>
            <a:ext cx="2133325" cy="714664"/>
          </a:xfrm>
          <a:prstGeom prst="rect">
            <a:avLst/>
          </a:prstGeom>
          <a:noFill/>
          <a:ln>
            <a:noFill/>
          </a:ln>
        </p:spPr>
      </p:pic>
      <p:pic>
        <p:nvPicPr>
          <p:cNvPr id="228" name="Google Shape;228;geaa7488a9a_0_27"/>
          <p:cNvPicPr preferRelativeResize="0"/>
          <p:nvPr/>
        </p:nvPicPr>
        <p:blipFill rotWithShape="1">
          <a:blip r:embed="rId4">
            <a:alphaModFix/>
          </a:blip>
          <a:srcRect/>
          <a:stretch/>
        </p:blipFill>
        <p:spPr>
          <a:xfrm>
            <a:off x="8539492" y="580613"/>
            <a:ext cx="1213014" cy="894598"/>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CEEF0"/>
        </a:solidFill>
        <a:effectLst/>
      </p:bgPr>
    </p:bg>
    <p:spTree>
      <p:nvGrpSpPr>
        <p:cNvPr id="1" name="Shape 233"/>
        <p:cNvGrpSpPr/>
        <p:nvPr/>
      </p:nvGrpSpPr>
      <p:grpSpPr>
        <a:xfrm>
          <a:off x="0" y="0"/>
          <a:ext cx="0" cy="0"/>
          <a:chOff x="0" y="0"/>
          <a:chExt cx="0" cy="0"/>
        </a:xfrm>
      </p:grpSpPr>
      <p:sp>
        <p:nvSpPr>
          <p:cNvPr id="234" name="Google Shape;234;ge9e76c5cc6_1_95"/>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E4057"/>
              </a:buClr>
              <a:buSzPts val="6000"/>
              <a:buFont typeface="Libre Franklin Thin"/>
              <a:buNone/>
            </a:pPr>
            <a:r>
              <a:rPr lang="en-US" sz="6500" b="1" kern="1200" dirty="0">
                <a:solidFill>
                  <a:srgbClr val="2E4057"/>
                </a:solidFill>
                <a:latin typeface="Franklin Gothic Medium" panose="020B0603020102020204" pitchFamily="34" charset="0"/>
                <a:ea typeface="+mj-ea"/>
                <a:cs typeface="+mj-cs"/>
                <a:sym typeface="Libre Franklin Thin"/>
              </a:rPr>
              <a:t>Community</a:t>
            </a:r>
            <a:r>
              <a:rPr lang="en-US" sz="6500" b="1" dirty="0">
                <a:solidFill>
                  <a:srgbClr val="2E4057"/>
                </a:solidFill>
                <a:latin typeface="Libre Franklin Thin"/>
                <a:ea typeface="Libre Franklin Thin"/>
                <a:cs typeface="Libre Franklin Thin"/>
                <a:sym typeface="Libre Franklin Thin"/>
              </a:rPr>
              <a:t> </a:t>
            </a:r>
            <a:r>
              <a:rPr lang="en-US" sz="6500" b="1" kern="1200" dirty="0">
                <a:solidFill>
                  <a:srgbClr val="2E4057"/>
                </a:solidFill>
                <a:latin typeface="Franklin Gothic Medium" panose="020B0603020102020204" pitchFamily="34" charset="0"/>
                <a:ea typeface="+mj-ea"/>
                <a:cs typeface="+mj-cs"/>
                <a:sym typeface="Libre Franklin Thin"/>
              </a:rPr>
              <a:t>Tables</a:t>
            </a:r>
            <a:endParaRPr sz="6500" b="1" kern="1200" dirty="0">
              <a:solidFill>
                <a:srgbClr val="2E4057"/>
              </a:solidFill>
              <a:latin typeface="Franklin Gothic Medium" panose="020B0603020102020204" pitchFamily="34" charset="0"/>
              <a:ea typeface="+mj-ea"/>
              <a:cs typeface="+mj-cs"/>
            </a:endParaRPr>
          </a:p>
        </p:txBody>
      </p:sp>
      <p:sp>
        <p:nvSpPr>
          <p:cNvPr id="235" name="Google Shape;235;ge9e76c5cc6_1_95"/>
          <p:cNvSpPr txBox="1">
            <a:spLocks noGrp="1"/>
          </p:cNvSpPr>
          <p:nvPr>
            <p:ph type="body" idx="1"/>
          </p:nvPr>
        </p:nvSpPr>
        <p:spPr>
          <a:xfrm>
            <a:off x="838200" y="1683125"/>
            <a:ext cx="10515600" cy="435120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2E4057"/>
              </a:buClr>
              <a:buSzPts val="3600"/>
              <a:buChar char="•"/>
            </a:pPr>
            <a:r>
              <a:rPr lang="en-US" sz="3300" i="1" dirty="0">
                <a:solidFill>
                  <a:srgbClr val="2E4057"/>
                </a:solidFill>
                <a:latin typeface="Franklin Gothic Book" panose="020B0503020102020204" pitchFamily="34" charset="0"/>
                <a:sym typeface="Libre Franklin Thin"/>
              </a:rPr>
              <a:t>Add your community specific information here</a:t>
            </a:r>
            <a:r>
              <a:rPr lang="en-US" sz="3600" i="1" dirty="0">
                <a:solidFill>
                  <a:srgbClr val="2E4057"/>
                </a:solidFill>
                <a:latin typeface="Libre Franklin Thin"/>
                <a:ea typeface="Libre Franklin Thin"/>
                <a:cs typeface="Libre Franklin Thin"/>
                <a:sym typeface="Libre Franklin Thin"/>
              </a:rPr>
              <a:t>.</a:t>
            </a:r>
            <a:endParaRPr i="1" dirty="0"/>
          </a:p>
          <a:p>
            <a:pPr marL="228600" lvl="0" indent="-165100" algn="l" rtl="0">
              <a:lnSpc>
                <a:spcPct val="90000"/>
              </a:lnSpc>
              <a:spcBef>
                <a:spcPts val="1000"/>
              </a:spcBef>
              <a:spcAft>
                <a:spcPts val="0"/>
              </a:spcAft>
              <a:buClr>
                <a:schemeClr val="dk1"/>
              </a:buClr>
              <a:buSzPts val="1000"/>
              <a:buNone/>
            </a:pPr>
            <a:endParaRPr sz="1000" dirty="0">
              <a:solidFill>
                <a:srgbClr val="2E4057"/>
              </a:solidFill>
              <a:latin typeface="Libre Franklin Thin"/>
              <a:ea typeface="Libre Franklin Thin"/>
              <a:cs typeface="Libre Franklin Thin"/>
              <a:sym typeface="Libre Franklin Thin"/>
            </a:endParaRPr>
          </a:p>
        </p:txBody>
      </p:sp>
      <p:pic>
        <p:nvPicPr>
          <p:cNvPr id="236" name="Google Shape;236;ge9e76c5cc6_1_95"/>
          <p:cNvPicPr preferRelativeResize="0"/>
          <p:nvPr/>
        </p:nvPicPr>
        <p:blipFill rotWithShape="1">
          <a:blip r:embed="rId3">
            <a:alphaModFix/>
          </a:blip>
          <a:srcRect/>
          <a:stretch/>
        </p:blipFill>
        <p:spPr>
          <a:xfrm>
            <a:off x="9818160" y="5954568"/>
            <a:ext cx="2133325" cy="71466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CEEF0"/>
        </a:solidFill>
        <a:effectLst/>
      </p:bgPr>
    </p:bg>
    <p:spTree>
      <p:nvGrpSpPr>
        <p:cNvPr id="1" name="Shape 233"/>
        <p:cNvGrpSpPr/>
        <p:nvPr/>
      </p:nvGrpSpPr>
      <p:grpSpPr>
        <a:xfrm>
          <a:off x="0" y="0"/>
          <a:ext cx="0" cy="0"/>
          <a:chOff x="0" y="0"/>
          <a:chExt cx="0" cy="0"/>
        </a:xfrm>
      </p:grpSpPr>
      <p:sp>
        <p:nvSpPr>
          <p:cNvPr id="234" name="Google Shape;234;ge9e76c5cc6_1_95"/>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E4057"/>
              </a:buClr>
              <a:buSzPts val="6000"/>
              <a:buFont typeface="Libre Franklin Thin"/>
              <a:buNone/>
            </a:pPr>
            <a:r>
              <a:rPr lang="en-US" sz="6500" b="1" kern="1200" dirty="0" err="1">
                <a:solidFill>
                  <a:srgbClr val="2E4057"/>
                </a:solidFill>
                <a:latin typeface="Franklin Gothic Medium" panose="020B0603020102020204" pitchFamily="34" charset="0"/>
                <a:ea typeface="+mj-ea"/>
                <a:cs typeface="+mj-cs"/>
                <a:sym typeface="Libre Franklin Thin"/>
              </a:rPr>
              <a:t>RoPA</a:t>
            </a:r>
            <a:r>
              <a:rPr lang="en-US" sz="6500" b="1" kern="1200" dirty="0">
                <a:solidFill>
                  <a:srgbClr val="2E4057"/>
                </a:solidFill>
                <a:latin typeface="Franklin Gothic Medium" panose="020B0603020102020204" pitchFamily="34" charset="0"/>
                <a:ea typeface="+mj-ea"/>
                <a:cs typeface="+mj-cs"/>
                <a:sym typeface="Libre Franklin Thin"/>
              </a:rPr>
              <a:t> Numbering System</a:t>
            </a:r>
          </a:p>
        </p:txBody>
      </p:sp>
      <p:pic>
        <p:nvPicPr>
          <p:cNvPr id="236" name="Google Shape;236;ge9e76c5cc6_1_95"/>
          <p:cNvPicPr preferRelativeResize="0"/>
          <p:nvPr/>
        </p:nvPicPr>
        <p:blipFill rotWithShape="1">
          <a:blip r:embed="rId3">
            <a:alphaModFix/>
          </a:blip>
          <a:srcRect/>
          <a:stretch/>
        </p:blipFill>
        <p:spPr>
          <a:xfrm>
            <a:off x="9818160" y="5954568"/>
            <a:ext cx="2133325" cy="714664"/>
          </a:xfrm>
          <a:prstGeom prst="rect">
            <a:avLst/>
          </a:prstGeom>
          <a:noFill/>
          <a:ln>
            <a:noFill/>
          </a:ln>
        </p:spPr>
      </p:pic>
      <p:sp>
        <p:nvSpPr>
          <p:cNvPr id="7" name="Google Shape;241;ge9e76c5cc6_0_0">
            <a:extLst>
              <a:ext uri="{FF2B5EF4-FFF2-40B4-BE49-F238E27FC236}">
                <a16:creationId xmlns:a16="http://schemas.microsoft.com/office/drawing/2014/main" id="{7D20FC63-6FB1-4175-9156-2119E2F3C79B}"/>
              </a:ext>
            </a:extLst>
          </p:cNvPr>
          <p:cNvSpPr txBox="1">
            <a:spLocks/>
          </p:cNvSpPr>
          <p:nvPr/>
        </p:nvSpPr>
        <p:spPr>
          <a:xfrm>
            <a:off x="826171" y="1930932"/>
            <a:ext cx="10515600" cy="20682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buClr>
                <a:srgbClr val="2E4057"/>
              </a:buClr>
              <a:buSzPts val="17900"/>
              <a:buFont typeface="Libre Franklin Thin"/>
              <a:buNone/>
            </a:pPr>
            <a:r>
              <a:rPr lang="en-US" sz="17900" b="1" dirty="0">
                <a:solidFill>
                  <a:srgbClr val="2E4057"/>
                </a:solidFill>
                <a:latin typeface="Libre Franklin Thin"/>
                <a:ea typeface="Libre Franklin Thin"/>
                <a:cs typeface="Libre Franklin Thin"/>
                <a:sym typeface="Libre Franklin Thin"/>
              </a:rPr>
              <a:t>1 - </a:t>
            </a:r>
            <a:r>
              <a:rPr lang="en-US" sz="17900" b="1" dirty="0">
                <a:solidFill>
                  <a:srgbClr val="739824"/>
                </a:solidFill>
                <a:latin typeface="Libre Franklin Thin"/>
                <a:ea typeface="Libre Franklin Thin"/>
                <a:cs typeface="Libre Franklin Thin"/>
                <a:sym typeface="Libre Franklin Thin"/>
              </a:rPr>
              <a:t>12</a:t>
            </a:r>
            <a:r>
              <a:rPr lang="en-US" sz="17900" b="1" dirty="0">
                <a:solidFill>
                  <a:srgbClr val="2E4057"/>
                </a:solidFill>
                <a:latin typeface="Libre Franklin Thin"/>
                <a:ea typeface="Libre Franklin Thin"/>
                <a:cs typeface="Libre Franklin Thin"/>
                <a:sym typeface="Libre Franklin Thin"/>
              </a:rPr>
              <a:t> - </a:t>
            </a:r>
            <a:r>
              <a:rPr lang="en-US" sz="17900" b="1" dirty="0">
                <a:solidFill>
                  <a:srgbClr val="C67701"/>
                </a:solidFill>
                <a:latin typeface="Libre Franklin Thin"/>
                <a:ea typeface="Libre Franklin Thin"/>
                <a:cs typeface="Libre Franklin Thin"/>
                <a:sym typeface="Libre Franklin Thin"/>
              </a:rPr>
              <a:t>1</a:t>
            </a:r>
            <a:endParaRPr lang="en-US" dirty="0">
              <a:solidFill>
                <a:srgbClr val="C67701"/>
              </a:solidFill>
            </a:endParaRPr>
          </a:p>
        </p:txBody>
      </p:sp>
      <p:sp>
        <p:nvSpPr>
          <p:cNvPr id="8" name="Google Shape;242;ge9e76c5cc6_0_0">
            <a:extLst>
              <a:ext uri="{FF2B5EF4-FFF2-40B4-BE49-F238E27FC236}">
                <a16:creationId xmlns:a16="http://schemas.microsoft.com/office/drawing/2014/main" id="{1800A52A-2FE1-4760-A46B-48FDAD247B53}"/>
              </a:ext>
            </a:extLst>
          </p:cNvPr>
          <p:cNvSpPr/>
          <p:nvPr/>
        </p:nvSpPr>
        <p:spPr>
          <a:xfrm rot="-5400000">
            <a:off x="1989145" y="3197432"/>
            <a:ext cx="750000" cy="1863600"/>
          </a:xfrm>
          <a:prstGeom prst="leftBrace">
            <a:avLst>
              <a:gd name="adj1" fmla="val 8333"/>
              <a:gd name="adj2" fmla="val 50000"/>
            </a:avLst>
          </a:prstGeom>
          <a:noFill/>
          <a:ln w="19050" cap="flat" cmpd="sng">
            <a:solidFill>
              <a:srgbClr val="2E405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9" name="Google Shape;243;ge9e76c5cc6_0_0">
            <a:extLst>
              <a:ext uri="{FF2B5EF4-FFF2-40B4-BE49-F238E27FC236}">
                <a16:creationId xmlns:a16="http://schemas.microsoft.com/office/drawing/2014/main" id="{05C2C898-9A21-4D4E-8EBD-92FB70E56F32}"/>
              </a:ext>
            </a:extLst>
          </p:cNvPr>
          <p:cNvSpPr/>
          <p:nvPr/>
        </p:nvSpPr>
        <p:spPr>
          <a:xfrm rot="-5400000">
            <a:off x="9444716" y="3233381"/>
            <a:ext cx="750000" cy="1863600"/>
          </a:xfrm>
          <a:prstGeom prst="leftBrace">
            <a:avLst>
              <a:gd name="adj1" fmla="val 8333"/>
              <a:gd name="adj2" fmla="val 50000"/>
            </a:avLst>
          </a:prstGeom>
          <a:noFill/>
          <a:ln w="19050" cap="flat" cmpd="sng">
            <a:solidFill>
              <a:srgbClr val="C6770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0" name="Google Shape;244;ge9e76c5cc6_0_0">
            <a:extLst>
              <a:ext uri="{FF2B5EF4-FFF2-40B4-BE49-F238E27FC236}">
                <a16:creationId xmlns:a16="http://schemas.microsoft.com/office/drawing/2014/main" id="{4337152E-A167-48F3-88B5-43DCB0B20F6F}"/>
              </a:ext>
            </a:extLst>
          </p:cNvPr>
          <p:cNvSpPr/>
          <p:nvPr/>
        </p:nvSpPr>
        <p:spPr>
          <a:xfrm rot="-5400000">
            <a:off x="5602575" y="2535638"/>
            <a:ext cx="750000" cy="3187200"/>
          </a:xfrm>
          <a:prstGeom prst="leftBrace">
            <a:avLst>
              <a:gd name="adj1" fmla="val 8333"/>
              <a:gd name="adj2" fmla="val 50000"/>
            </a:avLst>
          </a:prstGeom>
          <a:noFill/>
          <a:ln w="19050" cap="flat" cmpd="sng">
            <a:solidFill>
              <a:srgbClr val="73982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1" name="Google Shape;245;ge9e76c5cc6_0_0">
            <a:extLst>
              <a:ext uri="{FF2B5EF4-FFF2-40B4-BE49-F238E27FC236}">
                <a16:creationId xmlns:a16="http://schemas.microsoft.com/office/drawing/2014/main" id="{90BC67A8-5148-4ECA-BE7E-40752E27C7B6}"/>
              </a:ext>
            </a:extLst>
          </p:cNvPr>
          <p:cNvSpPr txBox="1"/>
          <p:nvPr/>
        </p:nvSpPr>
        <p:spPr>
          <a:xfrm>
            <a:off x="984877" y="4765022"/>
            <a:ext cx="2758800" cy="5232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1" i="0" u="none" strike="noStrike" cap="none" dirty="0">
                <a:solidFill>
                  <a:srgbClr val="2E4057"/>
                </a:solidFill>
                <a:latin typeface="Franklin Gothic Book" panose="020B0503020102020204" pitchFamily="34" charset="0"/>
                <a:ea typeface="Libre Franklin"/>
                <a:cs typeface="Libre Franklin"/>
                <a:sym typeface="Libre Franklin"/>
              </a:rPr>
              <a:t>Event Number</a:t>
            </a:r>
            <a:endParaRPr b="1" dirty="0">
              <a:latin typeface="Franklin Gothic Book" panose="020B0503020102020204" pitchFamily="34" charset="0"/>
            </a:endParaRPr>
          </a:p>
        </p:txBody>
      </p:sp>
      <p:sp>
        <p:nvSpPr>
          <p:cNvPr id="12" name="Google Shape;246;ge9e76c5cc6_0_0">
            <a:extLst>
              <a:ext uri="{FF2B5EF4-FFF2-40B4-BE49-F238E27FC236}">
                <a16:creationId xmlns:a16="http://schemas.microsoft.com/office/drawing/2014/main" id="{DB2FDBF0-8D9E-4466-A388-20CF603C9C0E}"/>
              </a:ext>
            </a:extLst>
          </p:cNvPr>
          <p:cNvSpPr txBox="1"/>
          <p:nvPr/>
        </p:nvSpPr>
        <p:spPr>
          <a:xfrm>
            <a:off x="4008975" y="4765013"/>
            <a:ext cx="3937200" cy="5232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1" i="0" u="none" strike="noStrike" cap="none" dirty="0">
                <a:solidFill>
                  <a:srgbClr val="739824"/>
                </a:solidFill>
                <a:latin typeface="Franklin Gothic Book" panose="020B0503020102020204" pitchFamily="34" charset="0"/>
                <a:ea typeface="Libre Franklin"/>
                <a:cs typeface="Libre Franklin"/>
                <a:sym typeface="Libre Franklin"/>
              </a:rPr>
              <a:t>Contributor Number</a:t>
            </a:r>
            <a:endParaRPr dirty="0">
              <a:solidFill>
                <a:srgbClr val="739824"/>
              </a:solidFill>
              <a:latin typeface="Franklin Gothic Book" panose="020B0503020102020204" pitchFamily="34" charset="0"/>
            </a:endParaRPr>
          </a:p>
        </p:txBody>
      </p:sp>
      <p:sp>
        <p:nvSpPr>
          <p:cNvPr id="13" name="Google Shape;247;ge9e76c5cc6_0_0">
            <a:extLst>
              <a:ext uri="{FF2B5EF4-FFF2-40B4-BE49-F238E27FC236}">
                <a16:creationId xmlns:a16="http://schemas.microsoft.com/office/drawing/2014/main" id="{1DBF4311-F9D3-4FCD-AD23-42DBACC9F891}"/>
              </a:ext>
            </a:extLst>
          </p:cNvPr>
          <p:cNvSpPr txBox="1"/>
          <p:nvPr/>
        </p:nvSpPr>
        <p:spPr>
          <a:xfrm>
            <a:off x="8428623" y="4765009"/>
            <a:ext cx="2758800" cy="5232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1" i="0" u="none" strike="noStrike" cap="none" dirty="0">
                <a:solidFill>
                  <a:srgbClr val="C67701"/>
                </a:solidFill>
                <a:latin typeface="Franklin Gothic Book" panose="020B0503020102020204" pitchFamily="34" charset="0"/>
                <a:ea typeface="Libre Franklin"/>
                <a:cs typeface="Libre Franklin"/>
                <a:sym typeface="Libre Franklin"/>
              </a:rPr>
              <a:t>Item Number</a:t>
            </a:r>
            <a:endParaRPr dirty="0">
              <a:solidFill>
                <a:srgbClr val="C67701"/>
              </a:solidFill>
              <a:latin typeface="Franklin Gothic Book" panose="020B0503020102020204" pitchFamily="34" charset="0"/>
            </a:endParaRPr>
          </a:p>
        </p:txBody>
      </p:sp>
      <p:sp>
        <p:nvSpPr>
          <p:cNvPr id="5" name="TextBox 4">
            <a:extLst>
              <a:ext uri="{FF2B5EF4-FFF2-40B4-BE49-F238E27FC236}">
                <a16:creationId xmlns:a16="http://schemas.microsoft.com/office/drawing/2014/main" id="{4206D4E0-E6F0-4774-B22F-49A15D3A129F}"/>
              </a:ext>
            </a:extLst>
          </p:cNvPr>
          <p:cNvSpPr txBox="1"/>
          <p:nvPr/>
        </p:nvSpPr>
        <p:spPr>
          <a:xfrm>
            <a:off x="4398474" y="5730928"/>
            <a:ext cx="3395051" cy="646331"/>
          </a:xfrm>
          <a:prstGeom prst="rect">
            <a:avLst/>
          </a:prstGeom>
          <a:noFill/>
        </p:spPr>
        <p:txBody>
          <a:bodyPr wrap="square" rtlCol="0">
            <a:spAutoFit/>
          </a:bodyPr>
          <a:lstStyle/>
          <a:p>
            <a:pPr algn="ctr"/>
            <a:r>
              <a:rPr lang="en-US" sz="3600" dirty="0">
                <a:solidFill>
                  <a:srgbClr val="2E4057"/>
                </a:solidFill>
                <a:latin typeface="Franklin Gothic Book" panose="020B0503020102020204" pitchFamily="34" charset="0"/>
                <a:sym typeface="Libre Franklin Thin"/>
              </a:rPr>
              <a:t>Item ID Number</a:t>
            </a:r>
            <a:endParaRPr lang="en-US" sz="3600" dirty="0">
              <a:solidFill>
                <a:srgbClr val="2E4057"/>
              </a:solidFill>
              <a:latin typeface="Franklin Gothic Book" panose="020B0503020102020204" pitchFamily="34" charset="0"/>
              <a:sym typeface="Calibri"/>
            </a:endParaRPr>
          </a:p>
        </p:txBody>
      </p:sp>
    </p:spTree>
    <p:extLst>
      <p:ext uri="{BB962C8B-B14F-4D97-AF65-F5344CB8AC3E}">
        <p14:creationId xmlns:p14="http://schemas.microsoft.com/office/powerpoint/2010/main" val="37998416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ECEEF0"/>
        </a:solidFill>
        <a:effectLst/>
      </p:bgPr>
    </p:bg>
    <p:spTree>
      <p:nvGrpSpPr>
        <p:cNvPr id="1" name="Shape 253"/>
        <p:cNvGrpSpPr/>
        <p:nvPr/>
      </p:nvGrpSpPr>
      <p:grpSpPr>
        <a:xfrm>
          <a:off x="0" y="0"/>
          <a:ext cx="0" cy="0"/>
          <a:chOff x="0" y="0"/>
          <a:chExt cx="0" cy="0"/>
        </a:xfrm>
      </p:grpSpPr>
      <p:sp>
        <p:nvSpPr>
          <p:cNvPr id="254" name="Google Shape;254;ge9e76c5cc6_1_117"/>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E4057"/>
              </a:buClr>
              <a:buSzPts val="6000"/>
              <a:buFont typeface="Libre Franklin Thin"/>
              <a:buNone/>
            </a:pPr>
            <a:r>
              <a:rPr lang="en-US" sz="6500" b="1" kern="1200" dirty="0">
                <a:solidFill>
                  <a:srgbClr val="2E4057"/>
                </a:solidFill>
                <a:latin typeface="Franklin Gothic Medium" panose="020B0603020102020204" pitchFamily="34" charset="0"/>
                <a:ea typeface="+mj-ea"/>
                <a:cs typeface="+mj-cs"/>
                <a:sym typeface="Libre Franklin Thin"/>
              </a:rPr>
              <a:t>Plans for the Collection</a:t>
            </a:r>
            <a:endParaRPr sz="6500" b="1" kern="1200" dirty="0">
              <a:solidFill>
                <a:srgbClr val="2E4057"/>
              </a:solidFill>
              <a:latin typeface="Franklin Gothic Medium" panose="020B0603020102020204" pitchFamily="34" charset="0"/>
              <a:ea typeface="+mj-ea"/>
              <a:cs typeface="+mj-cs"/>
            </a:endParaRPr>
          </a:p>
        </p:txBody>
      </p:sp>
      <p:sp>
        <p:nvSpPr>
          <p:cNvPr id="255" name="Google Shape;255;ge9e76c5cc6_1_117"/>
          <p:cNvSpPr txBox="1">
            <a:spLocks noGrp="1"/>
          </p:cNvSpPr>
          <p:nvPr>
            <p:ph type="body" idx="1"/>
          </p:nvPr>
        </p:nvSpPr>
        <p:spPr>
          <a:xfrm>
            <a:off x="838200" y="1683125"/>
            <a:ext cx="10515600" cy="435120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2E4057"/>
              </a:buClr>
              <a:buSzPts val="3600"/>
              <a:buChar char="•"/>
            </a:pPr>
            <a:r>
              <a:rPr lang="en-US" sz="3300" i="1" dirty="0">
                <a:solidFill>
                  <a:srgbClr val="2E4057"/>
                </a:solidFill>
                <a:latin typeface="Franklin Gothic Book" panose="020B0503020102020204" pitchFamily="34" charset="0"/>
                <a:sym typeface="Libre Franklin Thin"/>
              </a:rPr>
              <a:t>Add your collection-specific information here</a:t>
            </a:r>
            <a:endParaRPr lang="en-US" sz="3300" i="1" dirty="0">
              <a:solidFill>
                <a:srgbClr val="2E4057"/>
              </a:solidFill>
              <a:latin typeface="Franklin Gothic Book" panose="020B0503020102020204" pitchFamily="34" charset="0"/>
            </a:endParaRPr>
          </a:p>
          <a:p>
            <a:pPr marL="228600" lvl="0" indent="-165100" algn="l" rtl="0">
              <a:lnSpc>
                <a:spcPct val="90000"/>
              </a:lnSpc>
              <a:spcBef>
                <a:spcPts val="1000"/>
              </a:spcBef>
              <a:spcAft>
                <a:spcPts val="0"/>
              </a:spcAft>
              <a:buClr>
                <a:schemeClr val="dk1"/>
              </a:buClr>
              <a:buSzPts val="1000"/>
              <a:buNone/>
            </a:pPr>
            <a:endParaRPr sz="1000" dirty="0">
              <a:solidFill>
                <a:srgbClr val="2E4057"/>
              </a:solidFill>
              <a:latin typeface="Libre Franklin Thin"/>
              <a:ea typeface="Libre Franklin Thin"/>
              <a:cs typeface="Libre Franklin Thin"/>
              <a:sym typeface="Libre Franklin Thin"/>
            </a:endParaRPr>
          </a:p>
        </p:txBody>
      </p:sp>
      <p:pic>
        <p:nvPicPr>
          <p:cNvPr id="256" name="Google Shape;256;ge9e76c5cc6_1_117"/>
          <p:cNvPicPr preferRelativeResize="0"/>
          <p:nvPr/>
        </p:nvPicPr>
        <p:blipFill rotWithShape="1">
          <a:blip r:embed="rId3">
            <a:alphaModFix/>
          </a:blip>
          <a:srcRect/>
          <a:stretch/>
        </p:blipFill>
        <p:spPr>
          <a:xfrm>
            <a:off x="9818160" y="5954568"/>
            <a:ext cx="2133325" cy="71466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ECEEF0"/>
        </a:solidFill>
        <a:effectLst/>
      </p:bgPr>
    </p:bg>
    <p:spTree>
      <p:nvGrpSpPr>
        <p:cNvPr id="1" name="Shape 261"/>
        <p:cNvGrpSpPr/>
        <p:nvPr/>
      </p:nvGrpSpPr>
      <p:grpSpPr>
        <a:xfrm>
          <a:off x="0" y="0"/>
          <a:ext cx="0" cy="0"/>
          <a:chOff x="0" y="0"/>
          <a:chExt cx="0" cy="0"/>
        </a:xfrm>
      </p:grpSpPr>
      <p:sp>
        <p:nvSpPr>
          <p:cNvPr id="262" name="Google Shape;262;ge9e76c5cc6_1_124"/>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2E4057"/>
              </a:buClr>
              <a:buSzPct val="100000"/>
              <a:buFont typeface="Libre Franklin Thin"/>
              <a:buNone/>
            </a:pPr>
            <a:r>
              <a:rPr lang="en-US" sz="6500" b="1" kern="1200" dirty="0">
                <a:solidFill>
                  <a:srgbClr val="2E4057"/>
                </a:solidFill>
                <a:latin typeface="Franklin Gothic Medium" panose="020B0603020102020204" pitchFamily="34" charset="0"/>
                <a:ea typeface="+mj-ea"/>
                <a:cs typeface="+mj-cs"/>
                <a:sym typeface="Libre Franklin Thin"/>
              </a:rPr>
              <a:t>Rank your station preferences</a:t>
            </a:r>
            <a:endParaRPr sz="6500" b="1" kern="1200" dirty="0">
              <a:solidFill>
                <a:srgbClr val="2E4057"/>
              </a:solidFill>
              <a:latin typeface="Franklin Gothic Medium" panose="020B0603020102020204" pitchFamily="34" charset="0"/>
              <a:ea typeface="+mj-ea"/>
              <a:cs typeface="+mj-cs"/>
            </a:endParaRPr>
          </a:p>
        </p:txBody>
      </p:sp>
      <p:sp>
        <p:nvSpPr>
          <p:cNvPr id="263" name="Google Shape;263;ge9e76c5cc6_1_124"/>
          <p:cNvSpPr txBox="1">
            <a:spLocks noGrp="1"/>
          </p:cNvSpPr>
          <p:nvPr>
            <p:ph type="body" idx="1"/>
          </p:nvPr>
        </p:nvSpPr>
        <p:spPr>
          <a:xfrm>
            <a:off x="838200" y="1690825"/>
            <a:ext cx="10515600" cy="4821600"/>
          </a:xfrm>
          <a:prstGeom prst="rect">
            <a:avLst/>
          </a:prstGeom>
          <a:noFill/>
          <a:ln>
            <a:noFill/>
          </a:ln>
        </p:spPr>
        <p:txBody>
          <a:bodyPr spcFirstLastPara="1" wrap="square" lIns="91425" tIns="45700" rIns="91425" bIns="45700" anchor="t" anchorCtr="0">
            <a:normAutofit/>
          </a:bodyPr>
          <a:lstStyle/>
          <a:p>
            <a:pPr marL="228600" lvl="0" indent="0" algn="l" rtl="0">
              <a:lnSpc>
                <a:spcPct val="90000"/>
              </a:lnSpc>
              <a:spcBef>
                <a:spcPts val="0"/>
              </a:spcBef>
              <a:spcAft>
                <a:spcPts val="0"/>
              </a:spcAft>
              <a:buNone/>
            </a:pPr>
            <a:r>
              <a:rPr lang="en-US" sz="3600" dirty="0">
                <a:solidFill>
                  <a:srgbClr val="2E4057"/>
                </a:solidFill>
                <a:latin typeface="Franklin Gothic Book" panose="020B0503020102020204" pitchFamily="34" charset="0"/>
                <a:ea typeface="Libre Franklin Thin"/>
                <a:cs typeface="Libre Franklin Thin"/>
                <a:sym typeface="Libre Franklin Thin"/>
              </a:rPr>
              <a:t>Write down your preferences for which Volunteer position you’d like. </a:t>
            </a:r>
            <a:endParaRPr sz="3600" dirty="0">
              <a:solidFill>
                <a:srgbClr val="2E4057"/>
              </a:solidFill>
              <a:latin typeface="Franklin Gothic Book" panose="020B0503020102020204" pitchFamily="34" charset="0"/>
              <a:ea typeface="Libre Franklin Thin"/>
              <a:cs typeface="Libre Franklin Thin"/>
              <a:sym typeface="Libre Franklin Thin"/>
            </a:endParaRPr>
          </a:p>
          <a:p>
            <a:pPr marL="228600" lvl="0" indent="0" algn="l" rtl="0">
              <a:lnSpc>
                <a:spcPct val="90000"/>
              </a:lnSpc>
              <a:spcBef>
                <a:spcPts val="0"/>
              </a:spcBef>
              <a:spcAft>
                <a:spcPts val="0"/>
              </a:spcAft>
              <a:buNone/>
            </a:pPr>
            <a:endParaRPr sz="3600" dirty="0">
              <a:solidFill>
                <a:srgbClr val="2E4057"/>
              </a:solidFill>
              <a:latin typeface="Franklin Gothic Book" panose="020B0503020102020204" pitchFamily="34" charset="0"/>
              <a:ea typeface="Libre Franklin Thin"/>
              <a:cs typeface="Libre Franklin Thin"/>
              <a:sym typeface="Libre Franklin Thin"/>
            </a:endParaRPr>
          </a:p>
          <a:p>
            <a:pPr marL="228600" lvl="0" indent="0" algn="l" rtl="0">
              <a:lnSpc>
                <a:spcPct val="90000"/>
              </a:lnSpc>
              <a:spcBef>
                <a:spcPts val="0"/>
              </a:spcBef>
              <a:spcAft>
                <a:spcPts val="0"/>
              </a:spcAft>
              <a:buNone/>
            </a:pPr>
            <a:r>
              <a:rPr lang="en-US" sz="3600" dirty="0">
                <a:solidFill>
                  <a:srgbClr val="2E4057"/>
                </a:solidFill>
                <a:latin typeface="Franklin Gothic Book" panose="020B0503020102020204" pitchFamily="34" charset="0"/>
                <a:ea typeface="Libre Franklin Thin"/>
                <a:cs typeface="Libre Franklin Thin"/>
                <a:sym typeface="Libre Franklin Thin"/>
              </a:rPr>
              <a:t>1 is the station you feel is the best fit for you, 3 is the station you feel is less of a match.</a:t>
            </a:r>
            <a:endParaRPr sz="3600" dirty="0">
              <a:solidFill>
                <a:srgbClr val="2E4057"/>
              </a:solidFill>
              <a:latin typeface="Franklin Gothic Book" panose="020B0503020102020204" pitchFamily="34" charset="0"/>
              <a:ea typeface="Libre Franklin Thin"/>
              <a:cs typeface="Libre Franklin Thin"/>
              <a:sym typeface="Libre Franklin Thin"/>
            </a:endParaRPr>
          </a:p>
          <a:p>
            <a:pPr marL="228600" lvl="0" indent="0" algn="l" rtl="0">
              <a:lnSpc>
                <a:spcPct val="90000"/>
              </a:lnSpc>
              <a:spcBef>
                <a:spcPts val="0"/>
              </a:spcBef>
              <a:spcAft>
                <a:spcPts val="0"/>
              </a:spcAft>
              <a:buNone/>
            </a:pPr>
            <a:endParaRPr sz="3600" dirty="0">
              <a:solidFill>
                <a:srgbClr val="2E4057"/>
              </a:solidFill>
              <a:latin typeface="Franklin Gothic Book" panose="020B0503020102020204" pitchFamily="34" charset="0"/>
              <a:ea typeface="Libre Franklin Thin"/>
              <a:cs typeface="Libre Franklin Thin"/>
              <a:sym typeface="Libre Franklin Thin"/>
            </a:endParaRPr>
          </a:p>
          <a:p>
            <a:pPr marL="228600" lvl="0" indent="0" algn="ctr" rtl="0">
              <a:lnSpc>
                <a:spcPct val="90000"/>
              </a:lnSpc>
              <a:spcBef>
                <a:spcPts val="0"/>
              </a:spcBef>
              <a:spcAft>
                <a:spcPts val="0"/>
              </a:spcAft>
              <a:buNone/>
            </a:pPr>
            <a:r>
              <a:rPr lang="en-US" sz="3600" dirty="0">
                <a:solidFill>
                  <a:srgbClr val="2E4057"/>
                </a:solidFill>
                <a:latin typeface="Franklin Gothic Book" panose="020B0503020102020204" pitchFamily="34" charset="0"/>
                <a:ea typeface="Libre Franklin Thin"/>
                <a:cs typeface="Libre Franklin Thin"/>
                <a:sym typeface="Libre Franklin Thin"/>
              </a:rPr>
              <a:t>Welcome Station</a:t>
            </a:r>
            <a:endParaRPr sz="3600" dirty="0">
              <a:solidFill>
                <a:srgbClr val="2E4057"/>
              </a:solidFill>
              <a:latin typeface="Franklin Gothic Book" panose="020B0503020102020204" pitchFamily="34" charset="0"/>
              <a:ea typeface="Libre Franklin Thin"/>
              <a:cs typeface="Libre Franklin Thin"/>
              <a:sym typeface="Libre Franklin Thin"/>
            </a:endParaRPr>
          </a:p>
          <a:p>
            <a:pPr marL="228600" lvl="0" indent="0" algn="ctr" rtl="0">
              <a:lnSpc>
                <a:spcPct val="90000"/>
              </a:lnSpc>
              <a:spcBef>
                <a:spcPts val="0"/>
              </a:spcBef>
              <a:spcAft>
                <a:spcPts val="0"/>
              </a:spcAft>
              <a:buNone/>
            </a:pPr>
            <a:r>
              <a:rPr lang="en-US" sz="3600" dirty="0">
                <a:solidFill>
                  <a:srgbClr val="2E4057"/>
                </a:solidFill>
                <a:latin typeface="Franklin Gothic Book" panose="020B0503020102020204" pitchFamily="34" charset="0"/>
                <a:ea typeface="Libre Franklin Thin"/>
                <a:cs typeface="Libre Franklin Thin"/>
                <a:sym typeface="Libre Franklin Thin"/>
              </a:rPr>
              <a:t>Information Station</a:t>
            </a:r>
            <a:endParaRPr sz="3600" dirty="0">
              <a:solidFill>
                <a:srgbClr val="2E4057"/>
              </a:solidFill>
              <a:latin typeface="Franklin Gothic Book" panose="020B0503020102020204" pitchFamily="34" charset="0"/>
              <a:ea typeface="Libre Franklin Thin"/>
              <a:cs typeface="Libre Franklin Thin"/>
              <a:sym typeface="Libre Franklin Thin"/>
            </a:endParaRPr>
          </a:p>
          <a:p>
            <a:pPr marL="228600" lvl="0" indent="0" algn="ctr" rtl="0">
              <a:lnSpc>
                <a:spcPct val="90000"/>
              </a:lnSpc>
              <a:spcBef>
                <a:spcPts val="0"/>
              </a:spcBef>
              <a:spcAft>
                <a:spcPts val="0"/>
              </a:spcAft>
              <a:buNone/>
            </a:pPr>
            <a:r>
              <a:rPr lang="en-US" sz="3600" dirty="0">
                <a:solidFill>
                  <a:srgbClr val="2E4057"/>
                </a:solidFill>
                <a:latin typeface="Franklin Gothic Book" panose="020B0503020102020204" pitchFamily="34" charset="0"/>
                <a:ea typeface="Libre Franklin Thin"/>
                <a:cs typeface="Libre Franklin Thin"/>
                <a:sym typeface="Libre Franklin Thin"/>
              </a:rPr>
              <a:t>Copying Station</a:t>
            </a:r>
            <a:endParaRPr sz="3600" dirty="0">
              <a:solidFill>
                <a:srgbClr val="2E4057"/>
              </a:solidFill>
              <a:latin typeface="Franklin Gothic Book" panose="020B0503020102020204" pitchFamily="34" charset="0"/>
              <a:ea typeface="Libre Franklin Thin"/>
              <a:cs typeface="Libre Franklin Thin"/>
              <a:sym typeface="Libre Franklin Thin"/>
            </a:endParaRPr>
          </a:p>
        </p:txBody>
      </p:sp>
      <p:pic>
        <p:nvPicPr>
          <p:cNvPr id="264" name="Google Shape;264;ge9e76c5cc6_1_124"/>
          <p:cNvPicPr preferRelativeResize="0"/>
          <p:nvPr/>
        </p:nvPicPr>
        <p:blipFill rotWithShape="1">
          <a:blip r:embed="rId3">
            <a:alphaModFix/>
          </a:blip>
          <a:srcRect/>
          <a:stretch/>
        </p:blipFill>
        <p:spPr>
          <a:xfrm>
            <a:off x="9818160" y="5954568"/>
            <a:ext cx="2133325" cy="71466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ECEEF0"/>
        </a:solidFill>
        <a:effectLst/>
      </p:bgPr>
    </p:bg>
    <p:spTree>
      <p:nvGrpSpPr>
        <p:cNvPr id="1" name="Shape 269"/>
        <p:cNvGrpSpPr/>
        <p:nvPr/>
      </p:nvGrpSpPr>
      <p:grpSpPr>
        <a:xfrm>
          <a:off x="0" y="0"/>
          <a:ext cx="0" cy="0"/>
          <a:chOff x="0" y="0"/>
          <a:chExt cx="0" cy="0"/>
        </a:xfrm>
      </p:grpSpPr>
      <p:sp>
        <p:nvSpPr>
          <p:cNvPr id="270" name="Google Shape;270;geaa7488a9a_0_35"/>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a:buClr>
                <a:srgbClr val="2E4057"/>
              </a:buClr>
              <a:buSzPct val="100000"/>
            </a:pPr>
            <a:r>
              <a:rPr lang="en-US" sz="5900" b="1" kern="1200" dirty="0">
                <a:solidFill>
                  <a:srgbClr val="2E4057"/>
                </a:solidFill>
                <a:latin typeface="Franklin Gothic Medium" panose="020B0603020102020204" pitchFamily="34" charset="0"/>
                <a:ea typeface="+mj-ea"/>
                <a:cs typeface="+mj-cs"/>
                <a:sym typeface="Libre Franklin Thin"/>
              </a:rPr>
              <a:t>Station-Specific Trainings</a:t>
            </a:r>
            <a:endParaRPr sz="5900" b="1" kern="1200" dirty="0">
              <a:solidFill>
                <a:srgbClr val="2E4057"/>
              </a:solidFill>
              <a:latin typeface="Franklin Gothic Medium" panose="020B0603020102020204" pitchFamily="34" charset="0"/>
              <a:ea typeface="+mj-ea"/>
              <a:cs typeface="+mj-cs"/>
            </a:endParaRPr>
          </a:p>
        </p:txBody>
      </p:sp>
      <p:sp>
        <p:nvSpPr>
          <p:cNvPr id="271" name="Google Shape;271;geaa7488a9a_0_35"/>
          <p:cNvSpPr txBox="1">
            <a:spLocks noGrp="1"/>
          </p:cNvSpPr>
          <p:nvPr>
            <p:ph type="body" idx="1"/>
          </p:nvPr>
        </p:nvSpPr>
        <p:spPr>
          <a:xfrm>
            <a:off x="838200" y="1690825"/>
            <a:ext cx="10515600" cy="4821600"/>
          </a:xfrm>
          <a:prstGeom prst="rect">
            <a:avLst/>
          </a:prstGeom>
          <a:noFill/>
          <a:ln>
            <a:noFill/>
          </a:ln>
        </p:spPr>
        <p:txBody>
          <a:bodyPr spcFirstLastPara="1" wrap="square" lIns="91425" tIns="45700" rIns="91425" bIns="45700" anchor="t" anchorCtr="0">
            <a:normAutofit/>
          </a:bodyPr>
          <a:lstStyle/>
          <a:p>
            <a:pPr marL="0" indent="0">
              <a:spcBef>
                <a:spcPts val="0"/>
              </a:spcBef>
              <a:buClr>
                <a:srgbClr val="2E4057"/>
              </a:buClr>
              <a:buSzPts val="3600"/>
              <a:buNone/>
            </a:pPr>
            <a:r>
              <a:rPr lang="en-US" dirty="0">
                <a:solidFill>
                  <a:srgbClr val="2E4057"/>
                </a:solidFill>
                <a:latin typeface="Franklin Gothic Book" panose="020B0503020102020204" pitchFamily="34" charset="0"/>
                <a:ea typeface="Libre Franklin Thin"/>
                <a:cs typeface="Libre Franklin Thin"/>
                <a:sym typeface="Libre Franklin Thin"/>
              </a:rPr>
              <a:t>Welcome Station</a:t>
            </a:r>
            <a:endParaRPr dirty="0">
              <a:solidFill>
                <a:srgbClr val="2E4057"/>
              </a:solidFill>
              <a:latin typeface="Franklin Gothic Book" panose="020B0503020102020204" pitchFamily="34" charset="0"/>
              <a:ea typeface="Libre Franklin Thin"/>
              <a:cs typeface="Libre Franklin Thin"/>
              <a:sym typeface="Libre Franklin Thin"/>
            </a:endParaRPr>
          </a:p>
          <a:p>
            <a:pPr marL="1028700" lvl="1" indent="-571500">
              <a:spcBef>
                <a:spcPts val="0"/>
              </a:spcBef>
              <a:buClr>
                <a:srgbClr val="2E4057"/>
              </a:buClr>
              <a:buSzPts val="3600"/>
            </a:pPr>
            <a:r>
              <a:rPr lang="en-US" sz="2800" dirty="0">
                <a:solidFill>
                  <a:srgbClr val="2E4057"/>
                </a:solidFill>
                <a:latin typeface="Franklin Gothic Book" panose="020B0503020102020204" pitchFamily="34" charset="0"/>
                <a:ea typeface="Libre Franklin Thin"/>
                <a:cs typeface="Libre Franklin Thin"/>
                <a:sym typeface="Libre Franklin Thin"/>
              </a:rPr>
              <a:t>Led by Welcome Station Captain</a:t>
            </a:r>
            <a:endParaRPr sz="2800" dirty="0">
              <a:solidFill>
                <a:srgbClr val="2E4057"/>
              </a:solidFill>
              <a:latin typeface="Franklin Gothic Book" panose="020B0503020102020204" pitchFamily="34" charset="0"/>
              <a:ea typeface="Libre Franklin Thin"/>
              <a:cs typeface="Libre Franklin Thin"/>
              <a:sym typeface="Libre Franklin Thin"/>
            </a:endParaRPr>
          </a:p>
          <a:p>
            <a:pPr marL="1028700" lvl="1" indent="-571500">
              <a:spcBef>
                <a:spcPts val="0"/>
              </a:spcBef>
              <a:buClr>
                <a:srgbClr val="2E4057"/>
              </a:buClr>
              <a:buSzPts val="3600"/>
            </a:pPr>
            <a:r>
              <a:rPr lang="en-US" sz="2800" dirty="0">
                <a:solidFill>
                  <a:srgbClr val="2E4057"/>
                </a:solidFill>
                <a:latin typeface="Franklin Gothic Book" panose="020B0503020102020204" pitchFamily="34" charset="0"/>
                <a:ea typeface="Libre Franklin Thin"/>
                <a:cs typeface="Libre Franklin Thin"/>
                <a:sym typeface="Libre Franklin Thin"/>
              </a:rPr>
              <a:t>Meeting in Room #</a:t>
            </a:r>
          </a:p>
          <a:p>
            <a:pPr marL="457200" lvl="1" indent="0">
              <a:spcBef>
                <a:spcPts val="0"/>
              </a:spcBef>
              <a:buClr>
                <a:srgbClr val="2E4057"/>
              </a:buClr>
              <a:buSzPts val="3600"/>
              <a:buNone/>
            </a:pPr>
            <a:endParaRPr sz="2800" dirty="0">
              <a:solidFill>
                <a:srgbClr val="2E4057"/>
              </a:solidFill>
              <a:latin typeface="Franklin Gothic Book" panose="020B0503020102020204" pitchFamily="34" charset="0"/>
              <a:ea typeface="Libre Franklin Thin"/>
              <a:cs typeface="Libre Franklin Thin"/>
              <a:sym typeface="Libre Franklin Thin"/>
            </a:endParaRPr>
          </a:p>
          <a:p>
            <a:pPr marL="0" indent="0">
              <a:spcBef>
                <a:spcPts val="0"/>
              </a:spcBef>
              <a:buClr>
                <a:srgbClr val="2E4057"/>
              </a:buClr>
              <a:buSzPts val="3600"/>
              <a:buNone/>
            </a:pPr>
            <a:r>
              <a:rPr lang="en-US" dirty="0">
                <a:solidFill>
                  <a:srgbClr val="2E4057"/>
                </a:solidFill>
                <a:latin typeface="Franklin Gothic Book" panose="020B0503020102020204" pitchFamily="34" charset="0"/>
                <a:ea typeface="Libre Franklin Thin"/>
                <a:cs typeface="Libre Franklin Thin"/>
                <a:sym typeface="Libre Franklin Thin"/>
              </a:rPr>
              <a:t>Information Station</a:t>
            </a:r>
            <a:endParaRPr dirty="0">
              <a:solidFill>
                <a:srgbClr val="2E4057"/>
              </a:solidFill>
              <a:latin typeface="Franklin Gothic Book" panose="020B0503020102020204" pitchFamily="34" charset="0"/>
              <a:ea typeface="Libre Franklin Thin"/>
              <a:cs typeface="Libre Franklin Thin"/>
              <a:sym typeface="Libre Franklin Thin"/>
            </a:endParaRPr>
          </a:p>
          <a:p>
            <a:pPr marL="1028700" lvl="1" indent="-571500">
              <a:spcBef>
                <a:spcPts val="0"/>
              </a:spcBef>
              <a:buClr>
                <a:srgbClr val="2E4057"/>
              </a:buClr>
              <a:buSzPts val="3600"/>
            </a:pPr>
            <a:r>
              <a:rPr lang="en-US" sz="2800" dirty="0">
                <a:solidFill>
                  <a:srgbClr val="2E4057"/>
                </a:solidFill>
                <a:latin typeface="Franklin Gothic Book" panose="020B0503020102020204" pitchFamily="34" charset="0"/>
                <a:ea typeface="Libre Franklin Thin"/>
                <a:cs typeface="Libre Franklin Thin"/>
                <a:sym typeface="Libre Franklin Thin"/>
              </a:rPr>
              <a:t>Led by Information Station Captain</a:t>
            </a:r>
            <a:endParaRPr sz="2800" dirty="0">
              <a:solidFill>
                <a:srgbClr val="2E4057"/>
              </a:solidFill>
              <a:latin typeface="Franklin Gothic Book" panose="020B0503020102020204" pitchFamily="34" charset="0"/>
              <a:ea typeface="Libre Franklin Thin"/>
              <a:cs typeface="Libre Franklin Thin"/>
              <a:sym typeface="Libre Franklin Thin"/>
            </a:endParaRPr>
          </a:p>
          <a:p>
            <a:pPr marL="1028700" lvl="1" indent="-571500">
              <a:spcBef>
                <a:spcPts val="0"/>
              </a:spcBef>
              <a:buClr>
                <a:srgbClr val="2E4057"/>
              </a:buClr>
              <a:buSzPts val="3600"/>
            </a:pPr>
            <a:r>
              <a:rPr lang="en-US" sz="2800" dirty="0">
                <a:solidFill>
                  <a:srgbClr val="2E4057"/>
                </a:solidFill>
                <a:latin typeface="Franklin Gothic Book" panose="020B0503020102020204" pitchFamily="34" charset="0"/>
                <a:ea typeface="Libre Franklin Thin"/>
                <a:cs typeface="Libre Franklin Thin"/>
                <a:sym typeface="Libre Franklin Thin"/>
              </a:rPr>
              <a:t>Meeting in Room #</a:t>
            </a:r>
          </a:p>
          <a:p>
            <a:pPr marL="457200" lvl="1" indent="0">
              <a:spcBef>
                <a:spcPts val="0"/>
              </a:spcBef>
              <a:buClr>
                <a:srgbClr val="2E4057"/>
              </a:buClr>
              <a:buSzPts val="3600"/>
              <a:buNone/>
            </a:pPr>
            <a:endParaRPr sz="2800" dirty="0">
              <a:solidFill>
                <a:srgbClr val="2E4057"/>
              </a:solidFill>
              <a:latin typeface="Franklin Gothic Book" panose="020B0503020102020204" pitchFamily="34" charset="0"/>
              <a:ea typeface="Libre Franklin Thin"/>
              <a:cs typeface="Libre Franklin Thin"/>
              <a:sym typeface="Libre Franklin Thin"/>
            </a:endParaRPr>
          </a:p>
          <a:p>
            <a:pPr marL="0" indent="0">
              <a:spcBef>
                <a:spcPts val="0"/>
              </a:spcBef>
              <a:buClr>
                <a:srgbClr val="2E4057"/>
              </a:buClr>
              <a:buSzPts val="3600"/>
              <a:buNone/>
            </a:pPr>
            <a:r>
              <a:rPr lang="en-US" dirty="0">
                <a:solidFill>
                  <a:srgbClr val="2E4057"/>
                </a:solidFill>
                <a:latin typeface="Franklin Gothic Book" panose="020B0503020102020204" pitchFamily="34" charset="0"/>
                <a:ea typeface="Libre Franklin Thin"/>
                <a:cs typeface="Libre Franklin Thin"/>
                <a:sym typeface="Libre Franklin Thin"/>
              </a:rPr>
              <a:t>Copying Station </a:t>
            </a:r>
            <a:endParaRPr dirty="0">
              <a:solidFill>
                <a:srgbClr val="2E4057"/>
              </a:solidFill>
              <a:latin typeface="Franklin Gothic Book" panose="020B0503020102020204" pitchFamily="34" charset="0"/>
              <a:ea typeface="Libre Franklin Thin"/>
              <a:cs typeface="Libre Franklin Thin"/>
              <a:sym typeface="Libre Franklin Thin"/>
            </a:endParaRPr>
          </a:p>
          <a:p>
            <a:pPr marL="1028700" lvl="1" indent="-571500">
              <a:spcBef>
                <a:spcPts val="0"/>
              </a:spcBef>
              <a:buClr>
                <a:srgbClr val="2E4057"/>
              </a:buClr>
              <a:buSzPts val="3600"/>
            </a:pPr>
            <a:r>
              <a:rPr lang="en-US" sz="2800" dirty="0">
                <a:solidFill>
                  <a:srgbClr val="2E4057"/>
                </a:solidFill>
                <a:latin typeface="Franklin Gothic Book" panose="020B0503020102020204" pitchFamily="34" charset="0"/>
                <a:ea typeface="Libre Franklin Thin"/>
                <a:cs typeface="Libre Franklin Thin"/>
                <a:sym typeface="Libre Franklin Thin"/>
              </a:rPr>
              <a:t>Led by Copying Station Captain</a:t>
            </a:r>
            <a:endParaRPr sz="2800" dirty="0">
              <a:solidFill>
                <a:srgbClr val="2E4057"/>
              </a:solidFill>
              <a:latin typeface="Franklin Gothic Book" panose="020B0503020102020204" pitchFamily="34" charset="0"/>
              <a:ea typeface="Libre Franklin Thin"/>
              <a:cs typeface="Libre Franklin Thin"/>
              <a:sym typeface="Libre Franklin Thin"/>
            </a:endParaRPr>
          </a:p>
          <a:p>
            <a:pPr marL="1028700" lvl="1" indent="-571500">
              <a:spcBef>
                <a:spcPts val="0"/>
              </a:spcBef>
              <a:buClr>
                <a:srgbClr val="2E4057"/>
              </a:buClr>
              <a:buSzPts val="3600"/>
            </a:pPr>
            <a:r>
              <a:rPr lang="en-US" sz="2800" dirty="0">
                <a:solidFill>
                  <a:srgbClr val="2E4057"/>
                </a:solidFill>
                <a:latin typeface="Franklin Gothic Book" panose="020B0503020102020204" pitchFamily="34" charset="0"/>
                <a:ea typeface="Libre Franklin Thin"/>
                <a:cs typeface="Libre Franklin Thin"/>
                <a:sym typeface="Libre Franklin Thin"/>
              </a:rPr>
              <a:t>Meeting in Room #</a:t>
            </a:r>
            <a:endParaRPr sz="2800" dirty="0">
              <a:solidFill>
                <a:srgbClr val="2E4057"/>
              </a:solidFill>
              <a:latin typeface="Franklin Gothic Book" panose="020B0503020102020204" pitchFamily="34" charset="0"/>
              <a:ea typeface="Libre Franklin Thin"/>
              <a:cs typeface="Libre Franklin Thin"/>
              <a:sym typeface="Libre Franklin Thin"/>
            </a:endParaRPr>
          </a:p>
        </p:txBody>
      </p:sp>
      <p:pic>
        <p:nvPicPr>
          <p:cNvPr id="272" name="Google Shape;272;geaa7488a9a_0_35"/>
          <p:cNvPicPr preferRelativeResize="0"/>
          <p:nvPr/>
        </p:nvPicPr>
        <p:blipFill rotWithShape="1">
          <a:blip r:embed="rId3">
            <a:alphaModFix/>
          </a:blip>
          <a:srcRect/>
          <a:stretch/>
        </p:blipFill>
        <p:spPr>
          <a:xfrm>
            <a:off x="9818160" y="5954568"/>
            <a:ext cx="2133325" cy="714664"/>
          </a:xfrm>
          <a:prstGeom prst="rect">
            <a:avLst/>
          </a:prstGeom>
          <a:noFill/>
          <a:ln>
            <a:noFill/>
          </a:ln>
        </p:spPr>
      </p:pic>
      <p:sp>
        <p:nvSpPr>
          <p:cNvPr id="273" name="Google Shape;273;geaa7488a9a_0_35"/>
          <p:cNvSpPr txBox="1"/>
          <p:nvPr/>
        </p:nvSpPr>
        <p:spPr>
          <a:xfrm>
            <a:off x="2292975" y="1204075"/>
            <a:ext cx="6030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CEEF0"/>
        </a:solidFill>
        <a:effectLst/>
      </p:bgPr>
    </p:bg>
    <p:spTree>
      <p:nvGrpSpPr>
        <p:cNvPr id="1" name="Shape 94"/>
        <p:cNvGrpSpPr/>
        <p:nvPr/>
      </p:nvGrpSpPr>
      <p:grpSpPr>
        <a:xfrm>
          <a:off x="0" y="0"/>
          <a:ext cx="0" cy="0"/>
          <a:chOff x="0" y="0"/>
          <a:chExt cx="0" cy="0"/>
        </a:xfrm>
      </p:grpSpPr>
      <p:sp>
        <p:nvSpPr>
          <p:cNvPr id="95" name="Google Shape;95;p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E4057"/>
              </a:buClr>
              <a:buSzPts val="6000"/>
              <a:buFont typeface="Libre Franklin Thin"/>
              <a:buNone/>
            </a:pPr>
            <a:r>
              <a:rPr lang="en-US" sz="6500" b="1" kern="1200" dirty="0">
                <a:solidFill>
                  <a:srgbClr val="2E4057"/>
                </a:solidFill>
                <a:latin typeface="Franklin Gothic Medium" panose="020B0603020102020204" pitchFamily="34" charset="0"/>
                <a:ea typeface="+mj-ea"/>
                <a:cs typeface="+mj-cs"/>
                <a:sym typeface="Libre Franklin Thin"/>
              </a:rPr>
              <a:t>Agenda</a:t>
            </a:r>
            <a:endParaRPr sz="6500" b="1" kern="1200" dirty="0">
              <a:solidFill>
                <a:srgbClr val="2E4057"/>
              </a:solidFill>
              <a:latin typeface="Franklin Gothic Medium" panose="020B0603020102020204" pitchFamily="34" charset="0"/>
              <a:ea typeface="+mj-ea"/>
              <a:cs typeface="+mj-cs"/>
            </a:endParaRPr>
          </a:p>
        </p:txBody>
      </p:sp>
      <p:sp>
        <p:nvSpPr>
          <p:cNvPr id="96" name="Google Shape;96;p2"/>
          <p:cNvSpPr txBox="1">
            <a:spLocks noGrp="1"/>
          </p:cNvSpPr>
          <p:nvPr>
            <p:ph type="body" idx="1"/>
          </p:nvPr>
        </p:nvSpPr>
        <p:spPr>
          <a:xfrm>
            <a:off x="838200" y="1683125"/>
            <a:ext cx="10515600" cy="4986000"/>
          </a:xfrm>
          <a:prstGeom prst="rect">
            <a:avLst/>
          </a:prstGeom>
          <a:noFill/>
          <a:ln>
            <a:noFill/>
          </a:ln>
        </p:spPr>
        <p:txBody>
          <a:bodyPr spcFirstLastPara="1" wrap="square" lIns="91425" tIns="45700" rIns="91425" bIns="45700" anchor="t" anchorCtr="0">
            <a:normAutofit fontScale="92500" lnSpcReduction="20000"/>
          </a:bodyPr>
          <a:lstStyle/>
          <a:p>
            <a:pPr marL="588645" indent="-571500">
              <a:lnSpc>
                <a:spcPct val="115000"/>
              </a:lnSpc>
              <a:spcBef>
                <a:spcPts val="0"/>
              </a:spcBef>
              <a:buClr>
                <a:srgbClr val="2E4057"/>
              </a:buClr>
              <a:buSzPct val="100000"/>
            </a:pPr>
            <a:r>
              <a:rPr lang="en-US" sz="3600" dirty="0">
                <a:solidFill>
                  <a:srgbClr val="2E4057"/>
                </a:solidFill>
                <a:latin typeface="Franklin Gothic Book" panose="020B0503020102020204" pitchFamily="34" charset="0"/>
                <a:ea typeface="Libre Franklin Thin"/>
                <a:cs typeface="Libre Franklin Thin"/>
                <a:sym typeface="Libre Franklin Thin"/>
              </a:rPr>
              <a:t>Welcome and Introductions</a:t>
            </a:r>
            <a:endParaRPr sz="3600" dirty="0">
              <a:solidFill>
                <a:srgbClr val="2E4057"/>
              </a:solidFill>
              <a:latin typeface="Franklin Gothic Book" panose="020B0503020102020204" pitchFamily="34" charset="0"/>
              <a:ea typeface="Libre Franklin Thin"/>
              <a:cs typeface="Libre Franklin Thin"/>
              <a:sym typeface="Libre Franklin Thin"/>
            </a:endParaRPr>
          </a:p>
          <a:p>
            <a:pPr marL="588645" indent="-571500">
              <a:lnSpc>
                <a:spcPct val="115000"/>
              </a:lnSpc>
              <a:spcBef>
                <a:spcPts val="0"/>
              </a:spcBef>
              <a:buClr>
                <a:srgbClr val="2E4057"/>
              </a:buClr>
              <a:buSzPct val="100000"/>
            </a:pPr>
            <a:r>
              <a:rPr lang="en-US" sz="3600" dirty="0">
                <a:solidFill>
                  <a:srgbClr val="2E4057"/>
                </a:solidFill>
                <a:latin typeface="Franklin Gothic Book" panose="020B0503020102020204" pitchFamily="34" charset="0"/>
                <a:ea typeface="Libre Franklin Thin"/>
                <a:cs typeface="Libre Franklin Thin"/>
                <a:sym typeface="Libre Franklin Thin"/>
              </a:rPr>
              <a:t>Event and collection goals</a:t>
            </a:r>
            <a:endParaRPr sz="3600" dirty="0">
              <a:solidFill>
                <a:srgbClr val="2E4057"/>
              </a:solidFill>
              <a:latin typeface="Franklin Gothic Book" panose="020B0503020102020204" pitchFamily="34" charset="0"/>
              <a:ea typeface="Libre Franklin Thin"/>
              <a:cs typeface="Libre Franklin Thin"/>
              <a:sym typeface="Libre Franklin Thin"/>
            </a:endParaRPr>
          </a:p>
          <a:p>
            <a:pPr marL="588645" indent="-571500">
              <a:lnSpc>
                <a:spcPct val="115000"/>
              </a:lnSpc>
              <a:spcBef>
                <a:spcPts val="0"/>
              </a:spcBef>
              <a:buClr>
                <a:srgbClr val="2E4057"/>
              </a:buClr>
              <a:buSzPct val="100000"/>
            </a:pPr>
            <a:r>
              <a:rPr lang="en-US" sz="3600" dirty="0">
                <a:solidFill>
                  <a:srgbClr val="2E4057"/>
                </a:solidFill>
                <a:latin typeface="Franklin Gothic Book" panose="020B0503020102020204" pitchFamily="34" charset="0"/>
                <a:ea typeface="Libre Franklin Thin"/>
                <a:cs typeface="Libre Franklin Thin"/>
                <a:sym typeface="Libre Franklin Thin"/>
              </a:rPr>
              <a:t>Event day schedule</a:t>
            </a:r>
            <a:endParaRPr sz="3600" dirty="0">
              <a:solidFill>
                <a:srgbClr val="2E4057"/>
              </a:solidFill>
              <a:latin typeface="Franklin Gothic Book" panose="020B0503020102020204" pitchFamily="34" charset="0"/>
              <a:ea typeface="Libre Franklin Thin"/>
              <a:cs typeface="Libre Franklin Thin"/>
              <a:sym typeface="Libre Franklin Thin"/>
            </a:endParaRPr>
          </a:p>
          <a:p>
            <a:pPr marL="588645" indent="-571500">
              <a:lnSpc>
                <a:spcPct val="115000"/>
              </a:lnSpc>
              <a:spcBef>
                <a:spcPts val="0"/>
              </a:spcBef>
              <a:buClr>
                <a:srgbClr val="2E4057"/>
              </a:buClr>
              <a:buSzPct val="100000"/>
            </a:pPr>
            <a:r>
              <a:rPr lang="en-US" sz="3600" dirty="0">
                <a:solidFill>
                  <a:srgbClr val="2E4057"/>
                </a:solidFill>
                <a:latin typeface="Franklin Gothic Book" panose="020B0503020102020204" pitchFamily="34" charset="0"/>
                <a:ea typeface="Libre Franklin Thin"/>
                <a:cs typeface="Libre Franklin Thin"/>
                <a:sym typeface="Libre Franklin Thin"/>
              </a:rPr>
              <a:t>Volunteer plan</a:t>
            </a:r>
            <a:endParaRPr sz="3600" dirty="0">
              <a:solidFill>
                <a:srgbClr val="2E4057"/>
              </a:solidFill>
              <a:latin typeface="Franklin Gothic Book" panose="020B0503020102020204" pitchFamily="34" charset="0"/>
              <a:ea typeface="Libre Franklin Thin"/>
              <a:cs typeface="Libre Franklin Thin"/>
              <a:sym typeface="Libre Franklin Thin"/>
            </a:endParaRPr>
          </a:p>
          <a:p>
            <a:pPr marL="588645" indent="-571500">
              <a:lnSpc>
                <a:spcPct val="115000"/>
              </a:lnSpc>
              <a:spcBef>
                <a:spcPts val="0"/>
              </a:spcBef>
              <a:buClr>
                <a:srgbClr val="2E4057"/>
              </a:buClr>
              <a:buSzPct val="100000"/>
            </a:pPr>
            <a:r>
              <a:rPr lang="en-US" sz="3600" dirty="0">
                <a:solidFill>
                  <a:srgbClr val="2E4057"/>
                </a:solidFill>
                <a:latin typeface="Franklin Gothic Book" panose="020B0503020102020204" pitchFamily="34" charset="0"/>
                <a:ea typeface="Libre Franklin Thin"/>
                <a:cs typeface="Libre Franklin Thin"/>
                <a:sym typeface="Libre Franklin Thin"/>
              </a:rPr>
              <a:t>Event Floor Plan</a:t>
            </a:r>
            <a:endParaRPr sz="3600" dirty="0">
              <a:solidFill>
                <a:srgbClr val="2E4057"/>
              </a:solidFill>
              <a:latin typeface="Franklin Gothic Book" panose="020B0503020102020204" pitchFamily="34" charset="0"/>
              <a:ea typeface="Libre Franklin Thin"/>
              <a:cs typeface="Libre Franklin Thin"/>
              <a:sym typeface="Libre Franklin Thin"/>
            </a:endParaRPr>
          </a:p>
          <a:p>
            <a:pPr marL="588645" indent="-571500">
              <a:lnSpc>
                <a:spcPct val="115000"/>
              </a:lnSpc>
              <a:spcBef>
                <a:spcPts val="0"/>
              </a:spcBef>
              <a:buClr>
                <a:srgbClr val="2E4057"/>
              </a:buClr>
              <a:buSzPct val="100000"/>
            </a:pPr>
            <a:r>
              <a:rPr lang="en-US" sz="3600" dirty="0">
                <a:solidFill>
                  <a:srgbClr val="2E4057"/>
                </a:solidFill>
                <a:latin typeface="Franklin Gothic Book" panose="020B0503020102020204" pitchFamily="34" charset="0"/>
                <a:ea typeface="Libre Franklin Thin"/>
                <a:cs typeface="Libre Franklin Thin"/>
                <a:sym typeface="Libre Franklin Thin"/>
              </a:rPr>
              <a:t>Station and form overviews</a:t>
            </a:r>
            <a:endParaRPr sz="3600" dirty="0">
              <a:solidFill>
                <a:srgbClr val="2E4057"/>
              </a:solidFill>
              <a:latin typeface="Franklin Gothic Book" panose="020B0503020102020204" pitchFamily="34" charset="0"/>
              <a:ea typeface="Libre Franklin Thin"/>
              <a:cs typeface="Libre Franklin Thin"/>
              <a:sym typeface="Libre Franklin Thin"/>
            </a:endParaRPr>
          </a:p>
          <a:p>
            <a:pPr marL="588645" indent="-571500">
              <a:lnSpc>
                <a:spcPct val="115000"/>
              </a:lnSpc>
              <a:spcBef>
                <a:spcPts val="0"/>
              </a:spcBef>
              <a:buClr>
                <a:srgbClr val="2E4057"/>
              </a:buClr>
              <a:buSzPct val="100000"/>
            </a:pPr>
            <a:r>
              <a:rPr lang="en-US" sz="3600" dirty="0">
                <a:solidFill>
                  <a:srgbClr val="2E4057"/>
                </a:solidFill>
                <a:latin typeface="Franklin Gothic Book" panose="020B0503020102020204" pitchFamily="34" charset="0"/>
                <a:ea typeface="Libre Franklin Thin"/>
                <a:cs typeface="Libre Franklin Thin"/>
                <a:sym typeface="Libre Franklin Thin"/>
              </a:rPr>
              <a:t>Numbering system overview</a:t>
            </a:r>
            <a:endParaRPr sz="3600" dirty="0">
              <a:solidFill>
                <a:srgbClr val="2E4057"/>
              </a:solidFill>
              <a:latin typeface="Franklin Gothic Book" panose="020B0503020102020204" pitchFamily="34" charset="0"/>
              <a:ea typeface="Libre Franklin Thin"/>
              <a:cs typeface="Libre Franklin Thin"/>
              <a:sym typeface="Libre Franklin Thin"/>
            </a:endParaRPr>
          </a:p>
          <a:p>
            <a:pPr marL="588645" indent="-571500">
              <a:lnSpc>
                <a:spcPct val="115000"/>
              </a:lnSpc>
              <a:spcBef>
                <a:spcPts val="0"/>
              </a:spcBef>
              <a:buClr>
                <a:srgbClr val="2E4057"/>
              </a:buClr>
              <a:buSzPct val="100000"/>
            </a:pPr>
            <a:r>
              <a:rPr lang="en-US" sz="3600" dirty="0">
                <a:solidFill>
                  <a:srgbClr val="2E4057"/>
                </a:solidFill>
                <a:latin typeface="Franklin Gothic Book" panose="020B0503020102020204" pitchFamily="34" charset="0"/>
                <a:ea typeface="Libre Franklin Thin"/>
                <a:cs typeface="Libre Franklin Thin"/>
                <a:sym typeface="Libre Franklin Thin"/>
              </a:rPr>
              <a:t>Plans for the collection</a:t>
            </a:r>
            <a:endParaRPr sz="3600" dirty="0">
              <a:solidFill>
                <a:srgbClr val="2E4057"/>
              </a:solidFill>
              <a:latin typeface="Franklin Gothic Book" panose="020B0503020102020204" pitchFamily="34" charset="0"/>
              <a:ea typeface="Libre Franklin Thin"/>
              <a:cs typeface="Libre Franklin Thin"/>
              <a:sym typeface="Libre Franklin Thin"/>
            </a:endParaRPr>
          </a:p>
          <a:p>
            <a:pPr marL="588645" indent="-571500">
              <a:lnSpc>
                <a:spcPct val="115000"/>
              </a:lnSpc>
              <a:spcBef>
                <a:spcPts val="0"/>
              </a:spcBef>
              <a:buClr>
                <a:srgbClr val="2E4057"/>
              </a:buClr>
              <a:buSzPct val="100000"/>
            </a:pPr>
            <a:r>
              <a:rPr lang="en-US" sz="3600" dirty="0">
                <a:solidFill>
                  <a:srgbClr val="2E4057"/>
                </a:solidFill>
                <a:latin typeface="Franklin Gothic Book" panose="020B0503020102020204" pitchFamily="34" charset="0"/>
                <a:ea typeface="Libre Franklin Thin"/>
                <a:cs typeface="Libre Franklin Thin"/>
                <a:sym typeface="Libre Franklin Thin"/>
              </a:rPr>
              <a:t>Rank your station preferences</a:t>
            </a:r>
            <a:endParaRPr sz="3600" dirty="0">
              <a:solidFill>
                <a:srgbClr val="2E4057"/>
              </a:solidFill>
              <a:latin typeface="Franklin Gothic Book" panose="020B0503020102020204" pitchFamily="34" charset="0"/>
              <a:ea typeface="Libre Franklin Thin"/>
              <a:cs typeface="Libre Franklin Thin"/>
              <a:sym typeface="Libre Franklin Thin"/>
            </a:endParaRPr>
          </a:p>
          <a:p>
            <a:pPr marL="588645" indent="-571500">
              <a:lnSpc>
                <a:spcPct val="115000"/>
              </a:lnSpc>
              <a:spcBef>
                <a:spcPts val="0"/>
              </a:spcBef>
              <a:buClr>
                <a:srgbClr val="2E4057"/>
              </a:buClr>
              <a:buSzPct val="100000"/>
            </a:pPr>
            <a:r>
              <a:rPr lang="en-US" sz="3600" dirty="0">
                <a:solidFill>
                  <a:srgbClr val="2E4057"/>
                </a:solidFill>
                <a:latin typeface="Franklin Gothic Book" panose="020B0503020102020204" pitchFamily="34" charset="0"/>
                <a:ea typeface="Libre Franklin Thin"/>
                <a:cs typeface="Libre Franklin Thin"/>
                <a:sym typeface="Libre Franklin Thin"/>
              </a:rPr>
              <a:t>Station training sessions</a:t>
            </a:r>
            <a:endParaRPr sz="1000" dirty="0">
              <a:solidFill>
                <a:srgbClr val="2E4057"/>
              </a:solidFill>
              <a:latin typeface="Franklin Gothic Book" panose="020B0503020102020204" pitchFamily="34" charset="0"/>
              <a:ea typeface="Libre Franklin Thin"/>
              <a:cs typeface="Libre Franklin Thin"/>
              <a:sym typeface="Libre Franklin Thin"/>
            </a:endParaRPr>
          </a:p>
        </p:txBody>
      </p:sp>
      <p:pic>
        <p:nvPicPr>
          <p:cNvPr id="97" name="Google Shape;97;p2"/>
          <p:cNvPicPr preferRelativeResize="0"/>
          <p:nvPr/>
        </p:nvPicPr>
        <p:blipFill rotWithShape="1">
          <a:blip r:embed="rId3">
            <a:alphaModFix/>
          </a:blip>
          <a:srcRect/>
          <a:stretch/>
        </p:blipFill>
        <p:spPr>
          <a:xfrm>
            <a:off x="9818160" y="5954568"/>
            <a:ext cx="2133326" cy="71466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CEEF0"/>
        </a:solidFill>
        <a:effectLst/>
      </p:bgPr>
    </p:bg>
    <p:spTree>
      <p:nvGrpSpPr>
        <p:cNvPr id="1" name="Shape 102"/>
        <p:cNvGrpSpPr/>
        <p:nvPr/>
      </p:nvGrpSpPr>
      <p:grpSpPr>
        <a:xfrm>
          <a:off x="0" y="0"/>
          <a:ext cx="0" cy="0"/>
          <a:chOff x="0" y="0"/>
          <a:chExt cx="0" cy="0"/>
        </a:xfrm>
      </p:grpSpPr>
      <p:sp>
        <p:nvSpPr>
          <p:cNvPr id="103" name="Google Shape;103;ge9e76c5cc6_1_87"/>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2E4057"/>
              </a:buClr>
              <a:buSzPts val="6000"/>
              <a:buFont typeface="Libre Franklin Thin"/>
              <a:buNone/>
            </a:pPr>
            <a:r>
              <a:rPr lang="en-US" sz="7200" b="1" kern="1200" dirty="0">
                <a:solidFill>
                  <a:srgbClr val="2E4057"/>
                </a:solidFill>
                <a:latin typeface="Franklin Gothic Medium" panose="020B0603020102020204" pitchFamily="34" charset="0"/>
                <a:ea typeface="+mj-ea"/>
                <a:cs typeface="+mj-cs"/>
                <a:sym typeface="Libre Franklin Thin"/>
              </a:rPr>
              <a:t>Event and Collection Goals</a:t>
            </a:r>
            <a:endParaRPr sz="7200" b="1" kern="1200" dirty="0">
              <a:solidFill>
                <a:srgbClr val="2E4057"/>
              </a:solidFill>
              <a:latin typeface="Franklin Gothic Medium" panose="020B0603020102020204" pitchFamily="34" charset="0"/>
              <a:ea typeface="+mj-ea"/>
              <a:cs typeface="+mj-cs"/>
            </a:endParaRPr>
          </a:p>
        </p:txBody>
      </p:sp>
      <p:sp>
        <p:nvSpPr>
          <p:cNvPr id="104" name="Google Shape;104;ge9e76c5cc6_1_87"/>
          <p:cNvSpPr txBox="1">
            <a:spLocks noGrp="1"/>
          </p:cNvSpPr>
          <p:nvPr>
            <p:ph type="body" idx="1"/>
          </p:nvPr>
        </p:nvSpPr>
        <p:spPr>
          <a:xfrm>
            <a:off x="838200" y="1683125"/>
            <a:ext cx="10515600" cy="435120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2E4057"/>
              </a:buClr>
              <a:buSzPts val="3600"/>
              <a:buFont typeface="Libre Franklin Thin"/>
              <a:buChar char="•"/>
            </a:pPr>
            <a:r>
              <a:rPr lang="en-US" sz="3300" i="1" dirty="0">
                <a:solidFill>
                  <a:srgbClr val="2E4057"/>
                </a:solidFill>
                <a:latin typeface="Franklin Gothic Book" panose="020B0503020102020204" pitchFamily="34" charset="0"/>
                <a:sym typeface="Libre Franklin Thin"/>
              </a:rPr>
              <a:t>Brief description of your event goals</a:t>
            </a:r>
            <a:endParaRPr sz="3300" i="1" dirty="0">
              <a:solidFill>
                <a:srgbClr val="2E4057"/>
              </a:solidFill>
              <a:latin typeface="Franklin Gothic Book" panose="020B0503020102020204" pitchFamily="34" charset="0"/>
              <a:sym typeface="Libre Franklin Thin"/>
            </a:endParaRPr>
          </a:p>
          <a:p>
            <a:pPr marL="228600" lvl="0" indent="-165100" algn="l" rtl="0">
              <a:lnSpc>
                <a:spcPct val="90000"/>
              </a:lnSpc>
              <a:spcBef>
                <a:spcPts val="1000"/>
              </a:spcBef>
              <a:spcAft>
                <a:spcPts val="0"/>
              </a:spcAft>
              <a:buClr>
                <a:schemeClr val="dk1"/>
              </a:buClr>
              <a:buSzPts val="1000"/>
              <a:buNone/>
            </a:pPr>
            <a:endParaRPr sz="1000" dirty="0">
              <a:solidFill>
                <a:srgbClr val="2E4057"/>
              </a:solidFill>
              <a:latin typeface="Libre Franklin Thin"/>
              <a:ea typeface="Libre Franklin Thin"/>
              <a:cs typeface="Libre Franklin Thin"/>
              <a:sym typeface="Libre Franklin Thin"/>
            </a:endParaRPr>
          </a:p>
        </p:txBody>
      </p:sp>
      <p:pic>
        <p:nvPicPr>
          <p:cNvPr id="105" name="Google Shape;105;ge9e76c5cc6_1_87"/>
          <p:cNvPicPr preferRelativeResize="0"/>
          <p:nvPr/>
        </p:nvPicPr>
        <p:blipFill rotWithShape="1">
          <a:blip r:embed="rId3">
            <a:alphaModFix/>
          </a:blip>
          <a:srcRect/>
          <a:stretch/>
        </p:blipFill>
        <p:spPr>
          <a:xfrm>
            <a:off x="9818160" y="5954568"/>
            <a:ext cx="2133325" cy="71466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CEEF0"/>
        </a:solidFill>
        <a:effectLst/>
      </p:bgPr>
    </p:bg>
    <p:spTree>
      <p:nvGrpSpPr>
        <p:cNvPr id="1" name="Shape 110"/>
        <p:cNvGrpSpPr/>
        <p:nvPr/>
      </p:nvGrpSpPr>
      <p:grpSpPr>
        <a:xfrm>
          <a:off x="0" y="0"/>
          <a:ext cx="0" cy="0"/>
          <a:chOff x="0" y="0"/>
          <a:chExt cx="0" cy="0"/>
        </a:xfrm>
      </p:grpSpPr>
      <p:sp>
        <p:nvSpPr>
          <p:cNvPr id="111" name="Google Shape;111;geaa7488a9a_0_0"/>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E4057"/>
              </a:buClr>
              <a:buSzPts val="6000"/>
              <a:buFont typeface="Libre Franklin Thin"/>
              <a:buNone/>
            </a:pPr>
            <a:r>
              <a:rPr lang="en-US" sz="6500" b="1" kern="1200" dirty="0">
                <a:solidFill>
                  <a:srgbClr val="2E4057"/>
                </a:solidFill>
                <a:latin typeface="Franklin Gothic Medium" panose="020B0603020102020204" pitchFamily="34" charset="0"/>
                <a:ea typeface="+mj-ea"/>
                <a:cs typeface="+mj-cs"/>
                <a:sym typeface="Libre Franklin Thin"/>
              </a:rPr>
              <a:t>Event Day Schedule</a:t>
            </a:r>
            <a:endParaRPr sz="6500" b="1" kern="1200" dirty="0">
              <a:solidFill>
                <a:srgbClr val="2E4057"/>
              </a:solidFill>
              <a:latin typeface="Franklin Gothic Medium" panose="020B0603020102020204" pitchFamily="34" charset="0"/>
              <a:ea typeface="+mj-ea"/>
              <a:cs typeface="+mj-cs"/>
            </a:endParaRPr>
          </a:p>
        </p:txBody>
      </p:sp>
      <p:sp>
        <p:nvSpPr>
          <p:cNvPr id="112" name="Google Shape;112;geaa7488a9a_0_0"/>
          <p:cNvSpPr txBox="1">
            <a:spLocks noGrp="1"/>
          </p:cNvSpPr>
          <p:nvPr>
            <p:ph type="body" idx="1"/>
          </p:nvPr>
        </p:nvSpPr>
        <p:spPr>
          <a:xfrm>
            <a:off x="838200" y="1683125"/>
            <a:ext cx="10515600" cy="4351200"/>
          </a:xfrm>
          <a:prstGeom prst="rect">
            <a:avLst/>
          </a:prstGeom>
          <a:noFill/>
          <a:ln>
            <a:noFill/>
          </a:ln>
        </p:spPr>
        <p:txBody>
          <a:bodyPr spcFirstLastPara="1" wrap="square" lIns="91425" tIns="45700" rIns="91425" bIns="45700" anchor="t" anchorCtr="0">
            <a:normAutofit/>
          </a:bodyPr>
          <a:lstStyle/>
          <a:p>
            <a:pPr indent="-457200">
              <a:lnSpc>
                <a:spcPct val="100000"/>
              </a:lnSpc>
              <a:spcBef>
                <a:spcPts val="0"/>
              </a:spcBef>
              <a:buClr>
                <a:srgbClr val="2E4057"/>
              </a:buClr>
              <a:buSzPts val="3600"/>
            </a:pPr>
            <a:r>
              <a:rPr lang="en-US" sz="3300" i="1" dirty="0">
                <a:solidFill>
                  <a:srgbClr val="2E4057"/>
                </a:solidFill>
                <a:latin typeface="Franklin Gothic Book" panose="020B0503020102020204" pitchFamily="34" charset="0"/>
                <a:sym typeface="Libre Franklin Thin"/>
              </a:rPr>
              <a:t>Volunteer arrival time</a:t>
            </a:r>
            <a:endParaRPr sz="3300" i="1" dirty="0">
              <a:solidFill>
                <a:srgbClr val="2E4057"/>
              </a:solidFill>
              <a:latin typeface="Franklin Gothic Book" panose="020B0503020102020204" pitchFamily="34" charset="0"/>
              <a:sym typeface="Libre Franklin Thin"/>
            </a:endParaRPr>
          </a:p>
          <a:p>
            <a:pPr indent="-457200">
              <a:lnSpc>
                <a:spcPct val="100000"/>
              </a:lnSpc>
              <a:spcBef>
                <a:spcPts val="0"/>
              </a:spcBef>
              <a:buClr>
                <a:srgbClr val="2E4057"/>
              </a:buClr>
              <a:buSzPts val="3600"/>
            </a:pPr>
            <a:r>
              <a:rPr lang="en-US" sz="3300" i="1" dirty="0">
                <a:solidFill>
                  <a:srgbClr val="2E4057"/>
                </a:solidFill>
                <a:latin typeface="Franklin Gothic Book" panose="020B0503020102020204" pitchFamily="34" charset="0"/>
                <a:sym typeface="Libre Franklin Thin"/>
              </a:rPr>
              <a:t>Open to the public time</a:t>
            </a:r>
            <a:endParaRPr sz="3300" i="1" dirty="0">
              <a:solidFill>
                <a:srgbClr val="2E4057"/>
              </a:solidFill>
              <a:latin typeface="Franklin Gothic Book" panose="020B0503020102020204" pitchFamily="34" charset="0"/>
              <a:sym typeface="Libre Franklin Thin"/>
            </a:endParaRPr>
          </a:p>
          <a:p>
            <a:pPr indent="-457200">
              <a:lnSpc>
                <a:spcPct val="100000"/>
              </a:lnSpc>
              <a:spcBef>
                <a:spcPts val="0"/>
              </a:spcBef>
              <a:buClr>
                <a:srgbClr val="2E4057"/>
              </a:buClr>
              <a:buSzPts val="3600"/>
            </a:pPr>
            <a:r>
              <a:rPr lang="en-US" sz="3300" i="1" dirty="0">
                <a:solidFill>
                  <a:srgbClr val="2E4057"/>
                </a:solidFill>
                <a:latin typeface="Franklin Gothic Book" panose="020B0503020102020204" pitchFamily="34" charset="0"/>
                <a:sym typeface="Libre Franklin Thin"/>
              </a:rPr>
              <a:t>Estimated break times</a:t>
            </a:r>
            <a:endParaRPr sz="3300" i="1" dirty="0">
              <a:solidFill>
                <a:srgbClr val="2E4057"/>
              </a:solidFill>
              <a:latin typeface="Franklin Gothic Book" panose="020B0503020102020204" pitchFamily="34" charset="0"/>
              <a:sym typeface="Libre Franklin Thin"/>
            </a:endParaRPr>
          </a:p>
          <a:p>
            <a:pPr indent="-457200">
              <a:lnSpc>
                <a:spcPct val="100000"/>
              </a:lnSpc>
              <a:spcBef>
                <a:spcPts val="0"/>
              </a:spcBef>
              <a:buClr>
                <a:srgbClr val="2E4057"/>
              </a:buClr>
              <a:buSzPts val="3600"/>
            </a:pPr>
            <a:r>
              <a:rPr lang="en-US" sz="3300" i="1" dirty="0">
                <a:solidFill>
                  <a:srgbClr val="2E4057"/>
                </a:solidFill>
                <a:latin typeface="Franklin Gothic Book" panose="020B0503020102020204" pitchFamily="34" charset="0"/>
                <a:sym typeface="Libre Franklin Thin"/>
              </a:rPr>
              <a:t>Close to the public time</a:t>
            </a:r>
            <a:endParaRPr sz="3300" i="1" dirty="0">
              <a:solidFill>
                <a:srgbClr val="2E4057"/>
              </a:solidFill>
              <a:latin typeface="Franklin Gothic Book" panose="020B0503020102020204" pitchFamily="34" charset="0"/>
              <a:sym typeface="Libre Franklin Thin"/>
            </a:endParaRPr>
          </a:p>
          <a:p>
            <a:pPr indent="-457200">
              <a:lnSpc>
                <a:spcPct val="100000"/>
              </a:lnSpc>
              <a:spcBef>
                <a:spcPts val="0"/>
              </a:spcBef>
              <a:buClr>
                <a:srgbClr val="2E4057"/>
              </a:buClr>
              <a:buSzPts val="3600"/>
            </a:pPr>
            <a:r>
              <a:rPr lang="en-US" sz="3300" i="1" dirty="0">
                <a:solidFill>
                  <a:srgbClr val="2E4057"/>
                </a:solidFill>
                <a:latin typeface="Franklin Gothic Book" panose="020B0503020102020204" pitchFamily="34" charset="0"/>
                <a:sym typeface="Libre Franklin Thin"/>
              </a:rPr>
              <a:t>Volunteer departure</a:t>
            </a:r>
            <a:endParaRPr sz="3300" i="1" dirty="0">
              <a:solidFill>
                <a:srgbClr val="2E4057"/>
              </a:solidFill>
              <a:latin typeface="Franklin Gothic Book" panose="020B0503020102020204" pitchFamily="34" charset="0"/>
              <a:sym typeface="Libre Franklin Thin"/>
            </a:endParaRPr>
          </a:p>
          <a:p>
            <a:pPr marL="228600" lvl="0" indent="-165100" algn="l" rtl="0">
              <a:lnSpc>
                <a:spcPct val="90000"/>
              </a:lnSpc>
              <a:spcBef>
                <a:spcPts val="1000"/>
              </a:spcBef>
              <a:spcAft>
                <a:spcPts val="0"/>
              </a:spcAft>
              <a:buClr>
                <a:schemeClr val="dk1"/>
              </a:buClr>
              <a:buSzPts val="1000"/>
              <a:buNone/>
            </a:pPr>
            <a:endParaRPr sz="1000" dirty="0">
              <a:solidFill>
                <a:srgbClr val="2E4057"/>
              </a:solidFill>
              <a:latin typeface="Libre Franklin Thin"/>
              <a:ea typeface="Libre Franklin Thin"/>
              <a:cs typeface="Libre Franklin Thin"/>
              <a:sym typeface="Libre Franklin Thin"/>
            </a:endParaRPr>
          </a:p>
        </p:txBody>
      </p:sp>
      <p:pic>
        <p:nvPicPr>
          <p:cNvPr id="113" name="Google Shape;113;geaa7488a9a_0_0"/>
          <p:cNvPicPr preferRelativeResize="0"/>
          <p:nvPr/>
        </p:nvPicPr>
        <p:blipFill rotWithShape="1">
          <a:blip r:embed="rId3">
            <a:alphaModFix/>
          </a:blip>
          <a:srcRect/>
          <a:stretch/>
        </p:blipFill>
        <p:spPr>
          <a:xfrm>
            <a:off x="9818160" y="5954568"/>
            <a:ext cx="2133325" cy="71466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CEEF0"/>
        </a:solidFill>
        <a:effectLst/>
      </p:bgPr>
    </p:bg>
    <p:spTree>
      <p:nvGrpSpPr>
        <p:cNvPr id="1" name="Shape 118"/>
        <p:cNvGrpSpPr/>
        <p:nvPr/>
      </p:nvGrpSpPr>
      <p:grpSpPr>
        <a:xfrm>
          <a:off x="0" y="0"/>
          <a:ext cx="0" cy="0"/>
          <a:chOff x="0" y="0"/>
          <a:chExt cx="0" cy="0"/>
        </a:xfrm>
      </p:grpSpPr>
      <p:sp>
        <p:nvSpPr>
          <p:cNvPr id="119" name="Google Shape;119;ge9e76c5cc6_1_110"/>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E4057"/>
              </a:buClr>
              <a:buSzPts val="6000"/>
              <a:buFont typeface="Libre Franklin Thin"/>
              <a:buNone/>
            </a:pPr>
            <a:r>
              <a:rPr lang="en-US" sz="6500" b="1" kern="1200">
                <a:solidFill>
                  <a:srgbClr val="2E4057"/>
                </a:solidFill>
                <a:latin typeface="Franklin Gothic Medium" panose="020B0603020102020204" pitchFamily="34" charset="0"/>
                <a:ea typeface="+mj-ea"/>
                <a:cs typeface="+mj-cs"/>
                <a:sym typeface="Libre Franklin Thin"/>
              </a:rPr>
              <a:t>Volunteer Plan</a:t>
            </a:r>
            <a:endParaRPr sz="6500" b="1" kern="1200" dirty="0">
              <a:solidFill>
                <a:srgbClr val="2E4057"/>
              </a:solidFill>
              <a:latin typeface="Franklin Gothic Medium" panose="020B0603020102020204" pitchFamily="34" charset="0"/>
              <a:ea typeface="+mj-ea"/>
              <a:cs typeface="+mj-cs"/>
            </a:endParaRPr>
          </a:p>
        </p:txBody>
      </p:sp>
      <p:sp>
        <p:nvSpPr>
          <p:cNvPr id="120" name="Google Shape;120;ge9e76c5cc6_1_110"/>
          <p:cNvSpPr txBox="1">
            <a:spLocks noGrp="1"/>
          </p:cNvSpPr>
          <p:nvPr>
            <p:ph type="body" idx="1"/>
          </p:nvPr>
        </p:nvSpPr>
        <p:spPr>
          <a:xfrm>
            <a:off x="838200" y="1683125"/>
            <a:ext cx="10515600" cy="4351200"/>
          </a:xfrm>
          <a:prstGeom prst="rect">
            <a:avLst/>
          </a:prstGeom>
          <a:noFill/>
          <a:ln>
            <a:noFill/>
          </a:ln>
        </p:spPr>
        <p:txBody>
          <a:bodyPr spcFirstLastPara="1" wrap="square" lIns="91425" tIns="45700" rIns="91425" bIns="45700" anchor="t" anchorCtr="0">
            <a:normAutofit/>
          </a:bodyPr>
          <a:lstStyle/>
          <a:p>
            <a:pPr indent="-457200">
              <a:spcBef>
                <a:spcPts val="0"/>
              </a:spcBef>
              <a:buClr>
                <a:srgbClr val="2E4057"/>
              </a:buClr>
              <a:buSzPts val="3600"/>
            </a:pPr>
            <a:r>
              <a:rPr lang="en-US" sz="3300" i="1" dirty="0">
                <a:solidFill>
                  <a:srgbClr val="2E4057"/>
                </a:solidFill>
                <a:latin typeface="Franklin Gothic Book" panose="020B0503020102020204" pitchFamily="34" charset="0"/>
                <a:sym typeface="Libre Franklin Thin"/>
              </a:rPr>
              <a:t>Parking </a:t>
            </a:r>
            <a:endParaRPr sz="3300" i="1" dirty="0">
              <a:solidFill>
                <a:srgbClr val="2E4057"/>
              </a:solidFill>
              <a:latin typeface="Franklin Gothic Book" panose="020B0503020102020204" pitchFamily="34" charset="0"/>
              <a:sym typeface="Libre Franklin Thin"/>
            </a:endParaRPr>
          </a:p>
          <a:p>
            <a:pPr indent="-457200">
              <a:spcBef>
                <a:spcPts val="0"/>
              </a:spcBef>
              <a:buClr>
                <a:srgbClr val="2E4057"/>
              </a:buClr>
              <a:buSzPts val="3600"/>
            </a:pPr>
            <a:r>
              <a:rPr lang="en-US" sz="3300" i="1" dirty="0">
                <a:solidFill>
                  <a:srgbClr val="2E4057"/>
                </a:solidFill>
                <a:latin typeface="Franklin Gothic Book" panose="020B0503020102020204" pitchFamily="34" charset="0"/>
                <a:sym typeface="Libre Franklin Thin"/>
              </a:rPr>
              <a:t>Restroom locations</a:t>
            </a:r>
            <a:endParaRPr sz="3300" i="1" dirty="0">
              <a:solidFill>
                <a:srgbClr val="2E4057"/>
              </a:solidFill>
              <a:latin typeface="Franklin Gothic Book" panose="020B0503020102020204" pitchFamily="34" charset="0"/>
              <a:sym typeface="Libre Franklin Thin"/>
            </a:endParaRPr>
          </a:p>
          <a:p>
            <a:pPr indent="-457200">
              <a:spcBef>
                <a:spcPts val="0"/>
              </a:spcBef>
              <a:buClr>
                <a:srgbClr val="2E4057"/>
              </a:buClr>
              <a:buSzPts val="3600"/>
            </a:pPr>
            <a:r>
              <a:rPr lang="en-US" sz="3300" i="1" dirty="0">
                <a:solidFill>
                  <a:srgbClr val="2E4057"/>
                </a:solidFill>
                <a:latin typeface="Franklin Gothic Book" panose="020B0503020102020204" pitchFamily="34" charset="0"/>
                <a:sym typeface="Libre Franklin Thin"/>
              </a:rPr>
              <a:t>Food plans</a:t>
            </a:r>
            <a:endParaRPr sz="3300" i="1" dirty="0">
              <a:solidFill>
                <a:srgbClr val="2E4057"/>
              </a:solidFill>
              <a:latin typeface="Franklin Gothic Book" panose="020B0503020102020204" pitchFamily="34" charset="0"/>
              <a:sym typeface="Libre Franklin Thin"/>
            </a:endParaRPr>
          </a:p>
          <a:p>
            <a:pPr indent="-457200">
              <a:spcBef>
                <a:spcPts val="0"/>
              </a:spcBef>
              <a:buClr>
                <a:srgbClr val="2E4057"/>
              </a:buClr>
              <a:buSzPts val="3600"/>
            </a:pPr>
            <a:r>
              <a:rPr lang="en-US" sz="3300" i="1" dirty="0">
                <a:solidFill>
                  <a:srgbClr val="2E4057"/>
                </a:solidFill>
                <a:latin typeface="Franklin Gothic Book" panose="020B0503020102020204" pitchFamily="34" charset="0"/>
                <a:sym typeface="Libre Franklin Thin"/>
              </a:rPr>
              <a:t>Breaks</a:t>
            </a:r>
            <a:endParaRPr sz="3300" i="1" dirty="0">
              <a:solidFill>
                <a:srgbClr val="2E4057"/>
              </a:solidFill>
              <a:latin typeface="Franklin Gothic Book" panose="020B0503020102020204" pitchFamily="34" charset="0"/>
              <a:sym typeface="Libre Franklin Thin"/>
            </a:endParaRPr>
          </a:p>
          <a:p>
            <a:pPr indent="-457200">
              <a:spcBef>
                <a:spcPts val="0"/>
              </a:spcBef>
              <a:buClr>
                <a:srgbClr val="2E4057"/>
              </a:buClr>
              <a:buSzPts val="3600"/>
            </a:pPr>
            <a:r>
              <a:rPr lang="en-US" sz="3300" i="1" dirty="0">
                <a:solidFill>
                  <a:srgbClr val="2E4057"/>
                </a:solidFill>
                <a:latin typeface="Franklin Gothic Book" panose="020B0503020102020204" pitchFamily="34" charset="0"/>
                <a:sym typeface="Libre Franklin Thin"/>
              </a:rPr>
              <a:t>Station assignments</a:t>
            </a:r>
            <a:endParaRPr sz="3300" i="1" dirty="0">
              <a:solidFill>
                <a:srgbClr val="2E4057"/>
              </a:solidFill>
              <a:latin typeface="Franklin Gothic Book" panose="020B0503020102020204" pitchFamily="34" charset="0"/>
              <a:sym typeface="Libre Franklin Thin"/>
            </a:endParaRPr>
          </a:p>
          <a:p>
            <a:pPr indent="-457200">
              <a:spcBef>
                <a:spcPts val="0"/>
              </a:spcBef>
              <a:buClr>
                <a:srgbClr val="2E4057"/>
              </a:buClr>
              <a:buSzPts val="3600"/>
            </a:pPr>
            <a:r>
              <a:rPr lang="en-US" sz="3300" i="1" dirty="0">
                <a:solidFill>
                  <a:srgbClr val="2E4057"/>
                </a:solidFill>
                <a:latin typeface="Franklin Gothic Book" panose="020B0503020102020204" pitchFamily="34" charset="0"/>
                <a:sym typeface="Libre Franklin Thin"/>
              </a:rPr>
              <a:t>Other?</a:t>
            </a:r>
            <a:endParaRPr sz="3300" i="1" dirty="0">
              <a:solidFill>
                <a:srgbClr val="2E4057"/>
              </a:solidFill>
              <a:latin typeface="Franklin Gothic Book" panose="020B0503020102020204" pitchFamily="34" charset="0"/>
              <a:sym typeface="Libre Franklin Thin"/>
            </a:endParaRPr>
          </a:p>
        </p:txBody>
      </p:sp>
      <p:pic>
        <p:nvPicPr>
          <p:cNvPr id="121" name="Google Shape;121;ge9e76c5cc6_1_110"/>
          <p:cNvPicPr preferRelativeResize="0"/>
          <p:nvPr/>
        </p:nvPicPr>
        <p:blipFill rotWithShape="1">
          <a:blip r:embed="rId3">
            <a:alphaModFix/>
          </a:blip>
          <a:srcRect/>
          <a:stretch/>
        </p:blipFill>
        <p:spPr>
          <a:xfrm>
            <a:off x="9818160" y="5954568"/>
            <a:ext cx="2133325" cy="71466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CEEF0"/>
        </a:solidFill>
        <a:effectLst/>
      </p:bgPr>
    </p:bg>
    <p:spTree>
      <p:nvGrpSpPr>
        <p:cNvPr id="1" name="Shape 126"/>
        <p:cNvGrpSpPr/>
        <p:nvPr/>
      </p:nvGrpSpPr>
      <p:grpSpPr>
        <a:xfrm>
          <a:off x="0" y="0"/>
          <a:ext cx="0" cy="0"/>
          <a:chOff x="0" y="0"/>
          <a:chExt cx="0" cy="0"/>
        </a:xfrm>
      </p:grpSpPr>
      <p:sp>
        <p:nvSpPr>
          <p:cNvPr id="127" name="Google Shape;127;ge9e76c5cc6_1_0"/>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E4057"/>
              </a:buClr>
              <a:buSzPts val="6000"/>
              <a:buFont typeface="Libre Franklin Thin"/>
              <a:buNone/>
            </a:pPr>
            <a:r>
              <a:rPr lang="en-US" sz="6500" b="1" kern="1200" dirty="0">
                <a:solidFill>
                  <a:srgbClr val="2E4057"/>
                </a:solidFill>
                <a:latin typeface="Franklin Gothic Medium" panose="020B0603020102020204" pitchFamily="34" charset="0"/>
                <a:ea typeface="+mj-ea"/>
                <a:cs typeface="+mj-cs"/>
                <a:sym typeface="Libre Franklin Thin"/>
              </a:rPr>
              <a:t>Event Floor Plan</a:t>
            </a:r>
            <a:endParaRPr sz="6500" b="1" kern="1200" dirty="0">
              <a:solidFill>
                <a:srgbClr val="2E4057"/>
              </a:solidFill>
              <a:latin typeface="Franklin Gothic Medium" panose="020B0603020102020204" pitchFamily="34" charset="0"/>
              <a:ea typeface="+mj-ea"/>
              <a:cs typeface="+mj-cs"/>
            </a:endParaRPr>
          </a:p>
        </p:txBody>
      </p:sp>
      <p:pic>
        <p:nvPicPr>
          <p:cNvPr id="128" name="Google Shape;128;ge9e76c5cc6_1_0"/>
          <p:cNvPicPr preferRelativeResize="0"/>
          <p:nvPr/>
        </p:nvPicPr>
        <p:blipFill rotWithShape="1">
          <a:blip r:embed="rId3">
            <a:alphaModFix/>
          </a:blip>
          <a:srcRect/>
          <a:stretch/>
        </p:blipFill>
        <p:spPr>
          <a:xfrm>
            <a:off x="9818160" y="5954568"/>
            <a:ext cx="2133325" cy="714664"/>
          </a:xfrm>
          <a:prstGeom prst="rect">
            <a:avLst/>
          </a:prstGeom>
          <a:noFill/>
          <a:ln>
            <a:noFill/>
          </a:ln>
        </p:spPr>
      </p:pic>
      <p:sp>
        <p:nvSpPr>
          <p:cNvPr id="129" name="Google Shape;129;ge9e76c5cc6_1_0"/>
          <p:cNvSpPr/>
          <p:nvPr/>
        </p:nvSpPr>
        <p:spPr>
          <a:xfrm>
            <a:off x="1606700" y="1724231"/>
            <a:ext cx="8093100" cy="4299300"/>
          </a:xfrm>
          <a:prstGeom prst="rect">
            <a:avLst/>
          </a:prstGeom>
          <a:noFill/>
          <a:ln w="12700"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1"/>
              <a:buFont typeface="Arial"/>
              <a:buNone/>
            </a:pPr>
            <a:endParaRPr sz="1801" b="0" i="0" u="none" strike="noStrike" cap="none">
              <a:solidFill>
                <a:srgbClr val="FFFFFF"/>
              </a:solidFill>
              <a:latin typeface="Calibri"/>
              <a:ea typeface="Calibri"/>
              <a:cs typeface="Calibri"/>
              <a:sym typeface="Calibri"/>
            </a:endParaRPr>
          </a:p>
        </p:txBody>
      </p:sp>
      <p:sp>
        <p:nvSpPr>
          <p:cNvPr id="130" name="Google Shape;130;ge9e76c5cc6_1_0"/>
          <p:cNvSpPr/>
          <p:nvPr/>
        </p:nvSpPr>
        <p:spPr>
          <a:xfrm>
            <a:off x="4370137" y="5877152"/>
            <a:ext cx="2446500" cy="255300"/>
          </a:xfrm>
          <a:prstGeom prst="rect">
            <a:avLst/>
          </a:prstGeom>
          <a:solidFill>
            <a:srgbClr val="FFFFFF"/>
          </a:solidFill>
          <a:ln w="38100"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1"/>
              <a:buFont typeface="Arial"/>
              <a:buNone/>
            </a:pPr>
            <a:r>
              <a:rPr lang="en-US" sz="1801" b="1" i="0" u="none" strike="noStrike" cap="none">
                <a:solidFill>
                  <a:srgbClr val="000000"/>
                </a:solidFill>
                <a:latin typeface="Libre Franklin"/>
                <a:ea typeface="Libre Franklin"/>
                <a:cs typeface="Libre Franklin"/>
                <a:sym typeface="Libre Franklin"/>
              </a:rPr>
              <a:t>Entrance/Exit Doors</a:t>
            </a:r>
            <a:endParaRPr sz="1400" b="1" i="0" u="none" strike="noStrike" cap="none">
              <a:solidFill>
                <a:srgbClr val="000000"/>
              </a:solidFill>
              <a:latin typeface="Arial"/>
              <a:ea typeface="Arial"/>
              <a:cs typeface="Arial"/>
              <a:sym typeface="Arial"/>
            </a:endParaRPr>
          </a:p>
        </p:txBody>
      </p:sp>
      <p:sp>
        <p:nvSpPr>
          <p:cNvPr id="131" name="Google Shape;131;ge9e76c5cc6_1_0"/>
          <p:cNvSpPr/>
          <p:nvPr/>
        </p:nvSpPr>
        <p:spPr>
          <a:xfrm>
            <a:off x="4825899" y="4380649"/>
            <a:ext cx="1478400" cy="452700"/>
          </a:xfrm>
          <a:prstGeom prst="rect">
            <a:avLst/>
          </a:prstGeom>
          <a:solidFill>
            <a:srgbClr val="739824"/>
          </a:solidFill>
          <a:ln w="12700" cap="flat" cmpd="sng">
            <a:solidFill>
              <a:srgbClr val="73982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1"/>
              <a:buFont typeface="Arial"/>
              <a:buNone/>
            </a:pPr>
            <a:endParaRPr sz="1801" b="0" i="0" u="none" strike="noStrike" cap="none">
              <a:solidFill>
                <a:srgbClr val="FFFFFF"/>
              </a:solidFill>
              <a:latin typeface="Calibri"/>
              <a:ea typeface="Calibri"/>
              <a:cs typeface="Calibri"/>
              <a:sym typeface="Calibri"/>
            </a:endParaRPr>
          </a:p>
        </p:txBody>
      </p:sp>
      <p:sp>
        <p:nvSpPr>
          <p:cNvPr id="132" name="Google Shape;132;ge9e76c5cc6_1_0"/>
          <p:cNvSpPr txBox="1"/>
          <p:nvPr/>
        </p:nvSpPr>
        <p:spPr>
          <a:xfrm>
            <a:off x="4747852" y="4855739"/>
            <a:ext cx="1634400" cy="646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1"/>
              <a:buFont typeface="Arial"/>
              <a:buNone/>
            </a:pPr>
            <a:r>
              <a:rPr lang="en-US" sz="1801" b="1" i="0" u="none" strike="noStrike" cap="none">
                <a:solidFill>
                  <a:srgbClr val="000000"/>
                </a:solidFill>
                <a:latin typeface="Libre Franklin"/>
                <a:ea typeface="Libre Franklin"/>
                <a:cs typeface="Libre Franklin"/>
                <a:sym typeface="Libre Franklin"/>
              </a:rPr>
              <a:t>Welcome Station</a:t>
            </a:r>
            <a:endParaRPr sz="1400" b="0" i="0" u="none" strike="noStrike" cap="none">
              <a:solidFill>
                <a:srgbClr val="000000"/>
              </a:solidFill>
              <a:latin typeface="Arial"/>
              <a:ea typeface="Arial"/>
              <a:cs typeface="Arial"/>
              <a:sym typeface="Arial"/>
            </a:endParaRPr>
          </a:p>
        </p:txBody>
      </p:sp>
      <p:sp>
        <p:nvSpPr>
          <p:cNvPr id="133" name="Google Shape;133;ge9e76c5cc6_1_0"/>
          <p:cNvSpPr/>
          <p:nvPr/>
        </p:nvSpPr>
        <p:spPr>
          <a:xfrm rot="-5400000">
            <a:off x="1418352" y="2403419"/>
            <a:ext cx="1194000" cy="398100"/>
          </a:xfrm>
          <a:prstGeom prst="rect">
            <a:avLst/>
          </a:prstGeom>
          <a:solidFill>
            <a:srgbClr val="2E4057"/>
          </a:solidFill>
          <a:ln w="12700" cap="flat" cmpd="sng">
            <a:solidFill>
              <a:srgbClr val="2E405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1"/>
              <a:buFont typeface="Arial"/>
              <a:buNone/>
            </a:pPr>
            <a:endParaRPr sz="1801" b="0" i="0" u="none" strike="noStrike" cap="none">
              <a:solidFill>
                <a:srgbClr val="FFFFFF"/>
              </a:solidFill>
              <a:latin typeface="Calibri"/>
              <a:ea typeface="Calibri"/>
              <a:cs typeface="Calibri"/>
              <a:sym typeface="Calibri"/>
            </a:endParaRPr>
          </a:p>
        </p:txBody>
      </p:sp>
      <p:sp>
        <p:nvSpPr>
          <p:cNvPr id="134" name="Google Shape;134;ge9e76c5cc6_1_0"/>
          <p:cNvSpPr/>
          <p:nvPr/>
        </p:nvSpPr>
        <p:spPr>
          <a:xfrm>
            <a:off x="2248410" y="2139263"/>
            <a:ext cx="66600" cy="269400"/>
          </a:xfrm>
          <a:prstGeom prst="flowChartDelay">
            <a:avLst/>
          </a:prstGeom>
          <a:solidFill>
            <a:srgbClr val="2E4057"/>
          </a:solidFill>
          <a:ln w="12700" cap="flat" cmpd="sng">
            <a:solidFill>
              <a:srgbClr val="2E405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1"/>
              <a:buFont typeface="Arial"/>
              <a:buNone/>
            </a:pPr>
            <a:endParaRPr sz="1801" b="0" i="0" u="none" strike="noStrike" cap="none">
              <a:solidFill>
                <a:srgbClr val="FFFFFF"/>
              </a:solidFill>
              <a:latin typeface="Calibri"/>
              <a:ea typeface="Calibri"/>
              <a:cs typeface="Calibri"/>
              <a:sym typeface="Calibri"/>
            </a:endParaRPr>
          </a:p>
        </p:txBody>
      </p:sp>
      <p:sp>
        <p:nvSpPr>
          <p:cNvPr id="135" name="Google Shape;135;ge9e76c5cc6_1_0"/>
          <p:cNvSpPr/>
          <p:nvPr/>
        </p:nvSpPr>
        <p:spPr>
          <a:xfrm rot="5400000">
            <a:off x="6298132" y="2200551"/>
            <a:ext cx="1363500" cy="398100"/>
          </a:xfrm>
          <a:prstGeom prst="rect">
            <a:avLst/>
          </a:prstGeom>
          <a:solidFill>
            <a:srgbClr val="C67701"/>
          </a:solidFill>
          <a:ln w="12700" cap="flat" cmpd="sng">
            <a:solidFill>
              <a:srgbClr val="C6770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1"/>
              <a:buFont typeface="Arial"/>
              <a:buNone/>
            </a:pPr>
            <a:endParaRPr sz="1801" b="0" i="0" u="none" strike="noStrike" cap="none">
              <a:solidFill>
                <a:srgbClr val="FFFFFF"/>
              </a:solidFill>
              <a:latin typeface="Calibri"/>
              <a:ea typeface="Calibri"/>
              <a:cs typeface="Calibri"/>
              <a:sym typeface="Calibri"/>
            </a:endParaRPr>
          </a:p>
        </p:txBody>
      </p:sp>
      <p:sp>
        <p:nvSpPr>
          <p:cNvPr id="136" name="Google Shape;136;ge9e76c5cc6_1_0"/>
          <p:cNvSpPr txBox="1"/>
          <p:nvPr/>
        </p:nvSpPr>
        <p:spPr>
          <a:xfrm>
            <a:off x="1606699" y="3296575"/>
            <a:ext cx="2372100" cy="3696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1"/>
              <a:buFont typeface="Arial"/>
              <a:buNone/>
            </a:pPr>
            <a:r>
              <a:rPr lang="en-US" sz="1801" b="1" i="0" u="none" strike="noStrike" cap="none">
                <a:solidFill>
                  <a:srgbClr val="000000"/>
                </a:solidFill>
                <a:latin typeface="Libre Franklin"/>
                <a:ea typeface="Libre Franklin"/>
                <a:cs typeface="Libre Franklin"/>
                <a:sym typeface="Libre Franklin"/>
              </a:rPr>
              <a:t>Information Station</a:t>
            </a:r>
            <a:endParaRPr sz="1400" b="0" i="0" u="none" strike="noStrike" cap="none">
              <a:solidFill>
                <a:srgbClr val="000000"/>
              </a:solidFill>
              <a:latin typeface="Arial"/>
              <a:ea typeface="Arial"/>
              <a:cs typeface="Arial"/>
              <a:sym typeface="Arial"/>
            </a:endParaRPr>
          </a:p>
        </p:txBody>
      </p:sp>
      <p:sp>
        <p:nvSpPr>
          <p:cNvPr id="137" name="Google Shape;137;ge9e76c5cc6_1_0"/>
          <p:cNvSpPr txBox="1"/>
          <p:nvPr/>
        </p:nvSpPr>
        <p:spPr>
          <a:xfrm>
            <a:off x="7259495" y="3199481"/>
            <a:ext cx="1634400" cy="646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1"/>
              <a:buFont typeface="Arial"/>
              <a:buNone/>
            </a:pPr>
            <a:r>
              <a:rPr lang="en-US" sz="1801" b="1" i="0" u="none" strike="noStrike" cap="none">
                <a:solidFill>
                  <a:srgbClr val="000000"/>
                </a:solidFill>
                <a:latin typeface="Libre Franklin"/>
                <a:ea typeface="Libre Franklin"/>
                <a:cs typeface="Libre Franklin"/>
                <a:sym typeface="Libre Franklin"/>
              </a:rPr>
              <a:t>Copying Station</a:t>
            </a:r>
            <a:endParaRPr sz="1400" b="0" i="0" u="none" strike="noStrike" cap="none">
              <a:solidFill>
                <a:srgbClr val="000000"/>
              </a:solidFill>
              <a:latin typeface="Arial"/>
              <a:ea typeface="Arial"/>
              <a:cs typeface="Arial"/>
              <a:sym typeface="Arial"/>
            </a:endParaRPr>
          </a:p>
        </p:txBody>
      </p:sp>
      <p:sp>
        <p:nvSpPr>
          <p:cNvPr id="138" name="Google Shape;138;ge9e76c5cc6_1_0"/>
          <p:cNvSpPr txBox="1"/>
          <p:nvPr/>
        </p:nvSpPr>
        <p:spPr>
          <a:xfrm>
            <a:off x="1751758" y="5107157"/>
            <a:ext cx="1634400" cy="3696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1"/>
              <a:buFont typeface="Arial"/>
              <a:buNone/>
            </a:pPr>
            <a:r>
              <a:rPr lang="en-US" sz="1801" b="1" i="0" u="none" strike="noStrike" cap="none">
                <a:solidFill>
                  <a:srgbClr val="000000"/>
                </a:solidFill>
                <a:latin typeface="Libre Franklin"/>
                <a:ea typeface="Libre Franklin"/>
                <a:cs typeface="Libre Franklin"/>
                <a:sym typeface="Libre Franklin"/>
              </a:rPr>
              <a:t>Waiting Area</a:t>
            </a:r>
            <a:endParaRPr sz="1400" b="0" i="0" u="none" strike="noStrike" cap="none">
              <a:solidFill>
                <a:srgbClr val="000000"/>
              </a:solidFill>
              <a:latin typeface="Arial"/>
              <a:ea typeface="Arial"/>
              <a:cs typeface="Arial"/>
              <a:sym typeface="Arial"/>
            </a:endParaRPr>
          </a:p>
        </p:txBody>
      </p:sp>
      <p:sp>
        <p:nvSpPr>
          <p:cNvPr id="139" name="Google Shape;139;ge9e76c5cc6_1_0"/>
          <p:cNvSpPr txBox="1"/>
          <p:nvPr/>
        </p:nvSpPr>
        <p:spPr>
          <a:xfrm>
            <a:off x="7314866" y="5164402"/>
            <a:ext cx="1634400" cy="3696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1"/>
              <a:buFont typeface="Arial"/>
              <a:buNone/>
            </a:pPr>
            <a:r>
              <a:rPr lang="en-US" sz="1801" b="1" i="0" u="none" strike="noStrike" cap="none">
                <a:solidFill>
                  <a:srgbClr val="000000"/>
                </a:solidFill>
                <a:latin typeface="Libre Franklin"/>
                <a:ea typeface="Libre Franklin"/>
                <a:cs typeface="Libre Franklin"/>
                <a:sym typeface="Libre Franklin"/>
              </a:rPr>
              <a:t>Waiting Area</a:t>
            </a:r>
            <a:endParaRPr sz="1400" b="0" i="0" u="none" strike="noStrike" cap="none">
              <a:solidFill>
                <a:srgbClr val="000000"/>
              </a:solidFill>
              <a:latin typeface="Arial"/>
              <a:ea typeface="Arial"/>
              <a:cs typeface="Arial"/>
              <a:sym typeface="Arial"/>
            </a:endParaRPr>
          </a:p>
        </p:txBody>
      </p:sp>
      <p:sp>
        <p:nvSpPr>
          <p:cNvPr id="140" name="Google Shape;140;ge9e76c5cc6_1_0"/>
          <p:cNvSpPr/>
          <p:nvPr/>
        </p:nvSpPr>
        <p:spPr>
          <a:xfrm rot="10800000">
            <a:off x="1697772" y="2139235"/>
            <a:ext cx="66600" cy="269400"/>
          </a:xfrm>
          <a:prstGeom prst="flowChartDelay">
            <a:avLst/>
          </a:prstGeom>
          <a:solidFill>
            <a:srgbClr val="2E4057"/>
          </a:solidFill>
          <a:ln w="12700" cap="flat" cmpd="sng">
            <a:solidFill>
              <a:srgbClr val="2E405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1"/>
              <a:buFont typeface="Arial"/>
              <a:buNone/>
            </a:pPr>
            <a:endParaRPr sz="1801" b="0" i="0" u="none" strike="noStrike" cap="none">
              <a:solidFill>
                <a:srgbClr val="FFFFFF"/>
              </a:solidFill>
              <a:latin typeface="Calibri"/>
              <a:ea typeface="Calibri"/>
              <a:cs typeface="Calibri"/>
              <a:sym typeface="Calibri"/>
            </a:endParaRPr>
          </a:p>
        </p:txBody>
      </p:sp>
      <p:sp>
        <p:nvSpPr>
          <p:cNvPr id="141" name="Google Shape;141;ge9e76c5cc6_1_0"/>
          <p:cNvSpPr/>
          <p:nvPr/>
        </p:nvSpPr>
        <p:spPr>
          <a:xfrm>
            <a:off x="2244811" y="2790693"/>
            <a:ext cx="66600" cy="269400"/>
          </a:xfrm>
          <a:prstGeom prst="flowChartDelay">
            <a:avLst/>
          </a:prstGeom>
          <a:solidFill>
            <a:srgbClr val="2E4057"/>
          </a:solidFill>
          <a:ln w="12700" cap="flat" cmpd="sng">
            <a:solidFill>
              <a:srgbClr val="2E405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1"/>
              <a:buFont typeface="Arial"/>
              <a:buNone/>
            </a:pPr>
            <a:endParaRPr sz="1801" b="0" i="0" u="none" strike="noStrike" cap="none">
              <a:solidFill>
                <a:srgbClr val="FFFFFF"/>
              </a:solidFill>
              <a:latin typeface="Calibri"/>
              <a:ea typeface="Calibri"/>
              <a:cs typeface="Calibri"/>
              <a:sym typeface="Calibri"/>
            </a:endParaRPr>
          </a:p>
        </p:txBody>
      </p:sp>
      <p:sp>
        <p:nvSpPr>
          <p:cNvPr id="142" name="Google Shape;142;ge9e76c5cc6_1_0"/>
          <p:cNvSpPr/>
          <p:nvPr/>
        </p:nvSpPr>
        <p:spPr>
          <a:xfrm rot="10800000">
            <a:off x="1696778" y="2783701"/>
            <a:ext cx="66600" cy="269400"/>
          </a:xfrm>
          <a:prstGeom prst="flowChartDelay">
            <a:avLst/>
          </a:prstGeom>
          <a:solidFill>
            <a:srgbClr val="2E4057"/>
          </a:solidFill>
          <a:ln w="12700" cap="flat" cmpd="sng">
            <a:solidFill>
              <a:srgbClr val="2E405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1"/>
              <a:buFont typeface="Arial"/>
              <a:buNone/>
            </a:pPr>
            <a:endParaRPr sz="1801" b="0" i="0" u="none" strike="noStrike" cap="none">
              <a:solidFill>
                <a:srgbClr val="FFFFFF"/>
              </a:solidFill>
              <a:latin typeface="Calibri"/>
              <a:ea typeface="Calibri"/>
              <a:cs typeface="Calibri"/>
              <a:sym typeface="Calibri"/>
            </a:endParaRPr>
          </a:p>
        </p:txBody>
      </p:sp>
      <p:sp>
        <p:nvSpPr>
          <p:cNvPr id="143" name="Google Shape;143;ge9e76c5cc6_1_0"/>
          <p:cNvSpPr/>
          <p:nvPr/>
        </p:nvSpPr>
        <p:spPr>
          <a:xfrm rot="-5400000">
            <a:off x="2494296" y="2403419"/>
            <a:ext cx="1194000" cy="398100"/>
          </a:xfrm>
          <a:prstGeom prst="rect">
            <a:avLst/>
          </a:prstGeom>
          <a:solidFill>
            <a:srgbClr val="2E4057"/>
          </a:solidFill>
          <a:ln w="12700" cap="flat" cmpd="sng">
            <a:solidFill>
              <a:srgbClr val="2E405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1"/>
              <a:buFont typeface="Arial"/>
              <a:buNone/>
            </a:pPr>
            <a:endParaRPr sz="1801" b="0" i="0" u="none" strike="noStrike" cap="none">
              <a:solidFill>
                <a:srgbClr val="FFFFFF"/>
              </a:solidFill>
              <a:latin typeface="Calibri"/>
              <a:ea typeface="Calibri"/>
              <a:cs typeface="Calibri"/>
              <a:sym typeface="Calibri"/>
            </a:endParaRPr>
          </a:p>
        </p:txBody>
      </p:sp>
      <p:sp>
        <p:nvSpPr>
          <p:cNvPr id="144" name="Google Shape;144;ge9e76c5cc6_1_0"/>
          <p:cNvSpPr/>
          <p:nvPr/>
        </p:nvSpPr>
        <p:spPr>
          <a:xfrm>
            <a:off x="3320755" y="2139263"/>
            <a:ext cx="66600" cy="269400"/>
          </a:xfrm>
          <a:prstGeom prst="flowChartDelay">
            <a:avLst/>
          </a:prstGeom>
          <a:solidFill>
            <a:srgbClr val="2E4057"/>
          </a:solidFill>
          <a:ln w="12700" cap="flat" cmpd="sng">
            <a:solidFill>
              <a:srgbClr val="2E405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1"/>
              <a:buFont typeface="Arial"/>
              <a:buNone/>
            </a:pPr>
            <a:endParaRPr sz="1801" b="0" i="0" u="none" strike="noStrike" cap="none">
              <a:solidFill>
                <a:srgbClr val="FFFFFF"/>
              </a:solidFill>
              <a:latin typeface="Calibri"/>
              <a:ea typeface="Calibri"/>
              <a:cs typeface="Calibri"/>
              <a:sym typeface="Calibri"/>
            </a:endParaRPr>
          </a:p>
        </p:txBody>
      </p:sp>
      <p:sp>
        <p:nvSpPr>
          <p:cNvPr id="145" name="Google Shape;145;ge9e76c5cc6_1_0"/>
          <p:cNvSpPr/>
          <p:nvPr/>
        </p:nvSpPr>
        <p:spPr>
          <a:xfrm rot="10800000">
            <a:off x="2770117" y="2139235"/>
            <a:ext cx="66600" cy="269400"/>
          </a:xfrm>
          <a:prstGeom prst="flowChartDelay">
            <a:avLst/>
          </a:prstGeom>
          <a:solidFill>
            <a:srgbClr val="2E4057"/>
          </a:solidFill>
          <a:ln w="12700" cap="flat" cmpd="sng">
            <a:solidFill>
              <a:srgbClr val="2E405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1"/>
              <a:buFont typeface="Arial"/>
              <a:buNone/>
            </a:pPr>
            <a:endParaRPr sz="1801" b="0" i="0" u="none" strike="noStrike" cap="none">
              <a:solidFill>
                <a:srgbClr val="FFFFFF"/>
              </a:solidFill>
              <a:latin typeface="Calibri"/>
              <a:ea typeface="Calibri"/>
              <a:cs typeface="Calibri"/>
              <a:sym typeface="Calibri"/>
            </a:endParaRPr>
          </a:p>
        </p:txBody>
      </p:sp>
      <p:sp>
        <p:nvSpPr>
          <p:cNvPr id="146" name="Google Shape;146;ge9e76c5cc6_1_0"/>
          <p:cNvSpPr/>
          <p:nvPr/>
        </p:nvSpPr>
        <p:spPr>
          <a:xfrm>
            <a:off x="3317156" y="2790693"/>
            <a:ext cx="66600" cy="269400"/>
          </a:xfrm>
          <a:prstGeom prst="flowChartDelay">
            <a:avLst/>
          </a:prstGeom>
          <a:solidFill>
            <a:srgbClr val="2E4057"/>
          </a:solidFill>
          <a:ln w="12700" cap="flat" cmpd="sng">
            <a:solidFill>
              <a:srgbClr val="2E405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1"/>
              <a:buFont typeface="Arial"/>
              <a:buNone/>
            </a:pPr>
            <a:endParaRPr sz="1801" b="0" i="0" u="none" strike="noStrike" cap="none">
              <a:solidFill>
                <a:srgbClr val="FFFFFF"/>
              </a:solidFill>
              <a:latin typeface="Calibri"/>
              <a:ea typeface="Calibri"/>
              <a:cs typeface="Calibri"/>
              <a:sym typeface="Calibri"/>
            </a:endParaRPr>
          </a:p>
        </p:txBody>
      </p:sp>
      <p:sp>
        <p:nvSpPr>
          <p:cNvPr id="147" name="Google Shape;147;ge9e76c5cc6_1_0"/>
          <p:cNvSpPr/>
          <p:nvPr/>
        </p:nvSpPr>
        <p:spPr>
          <a:xfrm rot="10800000">
            <a:off x="2769122" y="2783701"/>
            <a:ext cx="66600" cy="269400"/>
          </a:xfrm>
          <a:prstGeom prst="flowChartDelay">
            <a:avLst/>
          </a:prstGeom>
          <a:solidFill>
            <a:srgbClr val="2E4057"/>
          </a:solidFill>
          <a:ln w="12700" cap="flat" cmpd="sng">
            <a:solidFill>
              <a:srgbClr val="2E405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1"/>
              <a:buFont typeface="Arial"/>
              <a:buNone/>
            </a:pPr>
            <a:endParaRPr sz="1801" b="0" i="0" u="none" strike="noStrike" cap="none">
              <a:solidFill>
                <a:srgbClr val="FFFFFF"/>
              </a:solidFill>
              <a:latin typeface="Calibri"/>
              <a:ea typeface="Calibri"/>
              <a:cs typeface="Calibri"/>
              <a:sym typeface="Calibri"/>
            </a:endParaRPr>
          </a:p>
        </p:txBody>
      </p:sp>
      <p:sp>
        <p:nvSpPr>
          <p:cNvPr id="148" name="Google Shape;148;ge9e76c5cc6_1_0"/>
          <p:cNvSpPr/>
          <p:nvPr/>
        </p:nvSpPr>
        <p:spPr>
          <a:xfrm rot="-5400000">
            <a:off x="1421018" y="4067653"/>
            <a:ext cx="1194000" cy="398100"/>
          </a:xfrm>
          <a:prstGeom prst="rect">
            <a:avLst/>
          </a:prstGeom>
          <a:solidFill>
            <a:srgbClr val="2E4057"/>
          </a:solidFill>
          <a:ln w="12700" cap="flat" cmpd="sng">
            <a:solidFill>
              <a:srgbClr val="2E405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1"/>
              <a:buFont typeface="Arial"/>
              <a:buNone/>
            </a:pPr>
            <a:endParaRPr sz="1801" b="0" i="0" u="none" strike="noStrike" cap="none">
              <a:solidFill>
                <a:srgbClr val="FFFFFF"/>
              </a:solidFill>
              <a:latin typeface="Calibri"/>
              <a:ea typeface="Calibri"/>
              <a:cs typeface="Calibri"/>
              <a:sym typeface="Calibri"/>
            </a:endParaRPr>
          </a:p>
        </p:txBody>
      </p:sp>
      <p:sp>
        <p:nvSpPr>
          <p:cNvPr id="149" name="Google Shape;149;ge9e76c5cc6_1_0"/>
          <p:cNvSpPr/>
          <p:nvPr/>
        </p:nvSpPr>
        <p:spPr>
          <a:xfrm>
            <a:off x="2251076" y="3803498"/>
            <a:ext cx="66600" cy="269400"/>
          </a:xfrm>
          <a:prstGeom prst="flowChartDelay">
            <a:avLst/>
          </a:prstGeom>
          <a:solidFill>
            <a:srgbClr val="2E4057"/>
          </a:solidFill>
          <a:ln w="12700" cap="flat" cmpd="sng">
            <a:solidFill>
              <a:srgbClr val="2E405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1"/>
              <a:buFont typeface="Arial"/>
              <a:buNone/>
            </a:pPr>
            <a:endParaRPr sz="1801" b="0" i="0" u="none" strike="noStrike" cap="none">
              <a:solidFill>
                <a:srgbClr val="FFFFFF"/>
              </a:solidFill>
              <a:latin typeface="Calibri"/>
              <a:ea typeface="Calibri"/>
              <a:cs typeface="Calibri"/>
              <a:sym typeface="Calibri"/>
            </a:endParaRPr>
          </a:p>
        </p:txBody>
      </p:sp>
      <p:sp>
        <p:nvSpPr>
          <p:cNvPr id="150" name="Google Shape;150;ge9e76c5cc6_1_0"/>
          <p:cNvSpPr/>
          <p:nvPr/>
        </p:nvSpPr>
        <p:spPr>
          <a:xfrm rot="10800000">
            <a:off x="1700438" y="3803470"/>
            <a:ext cx="66600" cy="269400"/>
          </a:xfrm>
          <a:prstGeom prst="flowChartDelay">
            <a:avLst/>
          </a:prstGeom>
          <a:solidFill>
            <a:srgbClr val="2E4057"/>
          </a:solidFill>
          <a:ln w="12700" cap="flat" cmpd="sng">
            <a:solidFill>
              <a:srgbClr val="2E405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1"/>
              <a:buFont typeface="Arial"/>
              <a:buNone/>
            </a:pPr>
            <a:endParaRPr sz="1801" b="0" i="0" u="none" strike="noStrike" cap="none">
              <a:solidFill>
                <a:srgbClr val="FFFFFF"/>
              </a:solidFill>
              <a:latin typeface="Calibri"/>
              <a:ea typeface="Calibri"/>
              <a:cs typeface="Calibri"/>
              <a:sym typeface="Calibri"/>
            </a:endParaRPr>
          </a:p>
        </p:txBody>
      </p:sp>
      <p:sp>
        <p:nvSpPr>
          <p:cNvPr id="151" name="Google Shape;151;ge9e76c5cc6_1_0"/>
          <p:cNvSpPr/>
          <p:nvPr/>
        </p:nvSpPr>
        <p:spPr>
          <a:xfrm>
            <a:off x="2247477" y="4454928"/>
            <a:ext cx="66600" cy="269400"/>
          </a:xfrm>
          <a:prstGeom prst="flowChartDelay">
            <a:avLst/>
          </a:prstGeom>
          <a:solidFill>
            <a:srgbClr val="2E4057"/>
          </a:solidFill>
          <a:ln w="12700" cap="flat" cmpd="sng">
            <a:solidFill>
              <a:srgbClr val="2E405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1"/>
              <a:buFont typeface="Arial"/>
              <a:buNone/>
            </a:pPr>
            <a:endParaRPr sz="1801" b="0" i="0" u="none" strike="noStrike" cap="none">
              <a:solidFill>
                <a:srgbClr val="FFFFFF"/>
              </a:solidFill>
              <a:latin typeface="Calibri"/>
              <a:ea typeface="Calibri"/>
              <a:cs typeface="Calibri"/>
              <a:sym typeface="Calibri"/>
            </a:endParaRPr>
          </a:p>
        </p:txBody>
      </p:sp>
      <p:sp>
        <p:nvSpPr>
          <p:cNvPr id="152" name="Google Shape;152;ge9e76c5cc6_1_0"/>
          <p:cNvSpPr/>
          <p:nvPr/>
        </p:nvSpPr>
        <p:spPr>
          <a:xfrm rot="10800000">
            <a:off x="1699443" y="4447936"/>
            <a:ext cx="66600" cy="269400"/>
          </a:xfrm>
          <a:prstGeom prst="flowChartDelay">
            <a:avLst/>
          </a:prstGeom>
          <a:solidFill>
            <a:srgbClr val="2E4057"/>
          </a:solidFill>
          <a:ln w="12700" cap="flat" cmpd="sng">
            <a:solidFill>
              <a:srgbClr val="2E405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1"/>
              <a:buFont typeface="Arial"/>
              <a:buNone/>
            </a:pPr>
            <a:endParaRPr sz="1801" b="0" i="0" u="none" strike="noStrike" cap="none">
              <a:solidFill>
                <a:srgbClr val="FFFFFF"/>
              </a:solidFill>
              <a:latin typeface="Calibri"/>
              <a:ea typeface="Calibri"/>
              <a:cs typeface="Calibri"/>
              <a:sym typeface="Calibri"/>
            </a:endParaRPr>
          </a:p>
        </p:txBody>
      </p:sp>
      <p:sp>
        <p:nvSpPr>
          <p:cNvPr id="153" name="Google Shape;153;ge9e76c5cc6_1_0"/>
          <p:cNvSpPr/>
          <p:nvPr/>
        </p:nvSpPr>
        <p:spPr>
          <a:xfrm rot="-5400000">
            <a:off x="2482169" y="4074820"/>
            <a:ext cx="1194000" cy="398100"/>
          </a:xfrm>
          <a:prstGeom prst="rect">
            <a:avLst/>
          </a:prstGeom>
          <a:solidFill>
            <a:srgbClr val="2E4057"/>
          </a:solidFill>
          <a:ln w="12700" cap="flat" cmpd="sng">
            <a:solidFill>
              <a:srgbClr val="2E405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1"/>
              <a:buFont typeface="Arial"/>
              <a:buNone/>
            </a:pPr>
            <a:endParaRPr sz="1801" b="0" i="0" u="none" strike="noStrike" cap="none">
              <a:solidFill>
                <a:srgbClr val="FFFFFF"/>
              </a:solidFill>
              <a:latin typeface="Calibri"/>
              <a:ea typeface="Calibri"/>
              <a:cs typeface="Calibri"/>
              <a:sym typeface="Calibri"/>
            </a:endParaRPr>
          </a:p>
        </p:txBody>
      </p:sp>
      <p:sp>
        <p:nvSpPr>
          <p:cNvPr id="154" name="Google Shape;154;ge9e76c5cc6_1_0"/>
          <p:cNvSpPr/>
          <p:nvPr/>
        </p:nvSpPr>
        <p:spPr>
          <a:xfrm>
            <a:off x="3312226" y="3810665"/>
            <a:ext cx="66600" cy="269400"/>
          </a:xfrm>
          <a:prstGeom prst="flowChartDelay">
            <a:avLst/>
          </a:prstGeom>
          <a:solidFill>
            <a:srgbClr val="2E4057"/>
          </a:solidFill>
          <a:ln w="12700" cap="flat" cmpd="sng">
            <a:solidFill>
              <a:srgbClr val="2E405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1"/>
              <a:buFont typeface="Arial"/>
              <a:buNone/>
            </a:pPr>
            <a:endParaRPr sz="1801" b="0" i="0" u="none" strike="noStrike" cap="none">
              <a:solidFill>
                <a:srgbClr val="FFFFFF"/>
              </a:solidFill>
              <a:latin typeface="Calibri"/>
              <a:ea typeface="Calibri"/>
              <a:cs typeface="Calibri"/>
              <a:sym typeface="Calibri"/>
            </a:endParaRPr>
          </a:p>
        </p:txBody>
      </p:sp>
      <p:sp>
        <p:nvSpPr>
          <p:cNvPr id="155" name="Google Shape;155;ge9e76c5cc6_1_0"/>
          <p:cNvSpPr/>
          <p:nvPr/>
        </p:nvSpPr>
        <p:spPr>
          <a:xfrm rot="10800000">
            <a:off x="2761588" y="3810637"/>
            <a:ext cx="66600" cy="269400"/>
          </a:xfrm>
          <a:prstGeom prst="flowChartDelay">
            <a:avLst/>
          </a:prstGeom>
          <a:solidFill>
            <a:srgbClr val="2E4057"/>
          </a:solidFill>
          <a:ln w="12700" cap="flat" cmpd="sng">
            <a:solidFill>
              <a:srgbClr val="2E405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1"/>
              <a:buFont typeface="Arial"/>
              <a:buNone/>
            </a:pPr>
            <a:endParaRPr sz="1801" b="0" i="0" u="none" strike="noStrike" cap="none">
              <a:solidFill>
                <a:srgbClr val="FFFFFF"/>
              </a:solidFill>
              <a:latin typeface="Calibri"/>
              <a:ea typeface="Calibri"/>
              <a:cs typeface="Calibri"/>
              <a:sym typeface="Calibri"/>
            </a:endParaRPr>
          </a:p>
        </p:txBody>
      </p:sp>
      <p:sp>
        <p:nvSpPr>
          <p:cNvPr id="156" name="Google Shape;156;ge9e76c5cc6_1_0"/>
          <p:cNvSpPr/>
          <p:nvPr/>
        </p:nvSpPr>
        <p:spPr>
          <a:xfrm>
            <a:off x="3308627" y="4462095"/>
            <a:ext cx="66600" cy="269400"/>
          </a:xfrm>
          <a:prstGeom prst="flowChartDelay">
            <a:avLst/>
          </a:prstGeom>
          <a:solidFill>
            <a:srgbClr val="2E4057"/>
          </a:solidFill>
          <a:ln w="12700" cap="flat" cmpd="sng">
            <a:solidFill>
              <a:srgbClr val="2E405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1"/>
              <a:buFont typeface="Arial"/>
              <a:buNone/>
            </a:pPr>
            <a:endParaRPr sz="1801" b="0" i="0" u="none" strike="noStrike" cap="none">
              <a:solidFill>
                <a:srgbClr val="FFFFFF"/>
              </a:solidFill>
              <a:latin typeface="Calibri"/>
              <a:ea typeface="Calibri"/>
              <a:cs typeface="Calibri"/>
              <a:sym typeface="Calibri"/>
            </a:endParaRPr>
          </a:p>
        </p:txBody>
      </p:sp>
      <p:sp>
        <p:nvSpPr>
          <p:cNvPr id="157" name="Google Shape;157;ge9e76c5cc6_1_0"/>
          <p:cNvSpPr/>
          <p:nvPr/>
        </p:nvSpPr>
        <p:spPr>
          <a:xfrm rot="10800000">
            <a:off x="2759660" y="4469018"/>
            <a:ext cx="66600" cy="269400"/>
          </a:xfrm>
          <a:prstGeom prst="flowChartDelay">
            <a:avLst/>
          </a:prstGeom>
          <a:solidFill>
            <a:srgbClr val="2E4057"/>
          </a:solidFill>
          <a:ln w="12700" cap="flat" cmpd="sng">
            <a:solidFill>
              <a:srgbClr val="2E405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1"/>
              <a:buFont typeface="Arial"/>
              <a:buNone/>
            </a:pPr>
            <a:endParaRPr sz="1801" b="0" i="0" u="none" strike="noStrike" cap="none">
              <a:solidFill>
                <a:srgbClr val="FFFFFF"/>
              </a:solidFill>
              <a:latin typeface="Calibri"/>
              <a:ea typeface="Calibri"/>
              <a:cs typeface="Calibri"/>
              <a:sym typeface="Calibri"/>
            </a:endParaRPr>
          </a:p>
        </p:txBody>
      </p:sp>
      <p:sp>
        <p:nvSpPr>
          <p:cNvPr id="158" name="Google Shape;158;ge9e76c5cc6_1_0"/>
          <p:cNvSpPr/>
          <p:nvPr/>
        </p:nvSpPr>
        <p:spPr>
          <a:xfrm rot="5400000">
            <a:off x="1952967" y="5424122"/>
            <a:ext cx="75600" cy="237000"/>
          </a:xfrm>
          <a:prstGeom prst="flowChartDelay">
            <a:avLst/>
          </a:prstGeom>
          <a:solidFill>
            <a:srgbClr val="2E4057"/>
          </a:solidFill>
          <a:ln w="12700" cap="flat" cmpd="sng">
            <a:solidFill>
              <a:srgbClr val="2E405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1"/>
              <a:buFont typeface="Arial"/>
              <a:buNone/>
            </a:pPr>
            <a:endParaRPr sz="1801" b="0" i="0" u="none" strike="noStrike" cap="none">
              <a:solidFill>
                <a:srgbClr val="FFFFFF"/>
              </a:solidFill>
              <a:latin typeface="Calibri"/>
              <a:ea typeface="Calibri"/>
              <a:cs typeface="Calibri"/>
              <a:sym typeface="Calibri"/>
            </a:endParaRPr>
          </a:p>
        </p:txBody>
      </p:sp>
      <p:sp>
        <p:nvSpPr>
          <p:cNvPr id="159" name="Google Shape;159;ge9e76c5cc6_1_0"/>
          <p:cNvSpPr/>
          <p:nvPr/>
        </p:nvSpPr>
        <p:spPr>
          <a:xfrm rot="5400000">
            <a:off x="1952967" y="5633408"/>
            <a:ext cx="75600" cy="237000"/>
          </a:xfrm>
          <a:prstGeom prst="flowChartDelay">
            <a:avLst/>
          </a:prstGeom>
          <a:solidFill>
            <a:srgbClr val="2E4057"/>
          </a:solidFill>
          <a:ln w="12700" cap="flat" cmpd="sng">
            <a:solidFill>
              <a:srgbClr val="2E405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1"/>
              <a:buFont typeface="Arial"/>
              <a:buNone/>
            </a:pPr>
            <a:endParaRPr sz="1801" b="0" i="0" u="none" strike="noStrike" cap="none">
              <a:solidFill>
                <a:srgbClr val="FFFFFF"/>
              </a:solidFill>
              <a:latin typeface="Calibri"/>
              <a:ea typeface="Calibri"/>
              <a:cs typeface="Calibri"/>
              <a:sym typeface="Calibri"/>
            </a:endParaRPr>
          </a:p>
        </p:txBody>
      </p:sp>
      <p:sp>
        <p:nvSpPr>
          <p:cNvPr id="160" name="Google Shape;160;ge9e76c5cc6_1_0"/>
          <p:cNvSpPr/>
          <p:nvPr/>
        </p:nvSpPr>
        <p:spPr>
          <a:xfrm rot="5400000">
            <a:off x="2317327" y="5424122"/>
            <a:ext cx="75600" cy="237000"/>
          </a:xfrm>
          <a:prstGeom prst="flowChartDelay">
            <a:avLst/>
          </a:prstGeom>
          <a:solidFill>
            <a:srgbClr val="2E4057"/>
          </a:solidFill>
          <a:ln w="12700" cap="flat" cmpd="sng">
            <a:solidFill>
              <a:srgbClr val="2E405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1"/>
              <a:buFont typeface="Arial"/>
              <a:buNone/>
            </a:pPr>
            <a:endParaRPr sz="1801" b="0" i="0" u="none" strike="noStrike" cap="none">
              <a:solidFill>
                <a:srgbClr val="FFFFFF"/>
              </a:solidFill>
              <a:latin typeface="Calibri"/>
              <a:ea typeface="Calibri"/>
              <a:cs typeface="Calibri"/>
              <a:sym typeface="Calibri"/>
            </a:endParaRPr>
          </a:p>
        </p:txBody>
      </p:sp>
      <p:sp>
        <p:nvSpPr>
          <p:cNvPr id="161" name="Google Shape;161;ge9e76c5cc6_1_0"/>
          <p:cNvSpPr/>
          <p:nvPr/>
        </p:nvSpPr>
        <p:spPr>
          <a:xfrm rot="5400000">
            <a:off x="2317327" y="5633408"/>
            <a:ext cx="75600" cy="237000"/>
          </a:xfrm>
          <a:prstGeom prst="flowChartDelay">
            <a:avLst/>
          </a:prstGeom>
          <a:solidFill>
            <a:srgbClr val="2E4057"/>
          </a:solidFill>
          <a:ln w="12700" cap="flat" cmpd="sng">
            <a:solidFill>
              <a:srgbClr val="2E405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1"/>
              <a:buFont typeface="Arial"/>
              <a:buNone/>
            </a:pPr>
            <a:endParaRPr sz="1801" b="0" i="0" u="none" strike="noStrike" cap="none">
              <a:solidFill>
                <a:srgbClr val="FFFFFF"/>
              </a:solidFill>
              <a:latin typeface="Calibri"/>
              <a:ea typeface="Calibri"/>
              <a:cs typeface="Calibri"/>
              <a:sym typeface="Calibri"/>
            </a:endParaRPr>
          </a:p>
        </p:txBody>
      </p:sp>
      <p:sp>
        <p:nvSpPr>
          <p:cNvPr id="162" name="Google Shape;162;ge9e76c5cc6_1_0"/>
          <p:cNvSpPr/>
          <p:nvPr/>
        </p:nvSpPr>
        <p:spPr>
          <a:xfrm rot="5400000">
            <a:off x="2675423" y="5424121"/>
            <a:ext cx="75600" cy="237000"/>
          </a:xfrm>
          <a:prstGeom prst="flowChartDelay">
            <a:avLst/>
          </a:prstGeom>
          <a:solidFill>
            <a:srgbClr val="2E4057"/>
          </a:solidFill>
          <a:ln w="12700" cap="flat" cmpd="sng">
            <a:solidFill>
              <a:srgbClr val="2E405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1"/>
              <a:buFont typeface="Arial"/>
              <a:buNone/>
            </a:pPr>
            <a:endParaRPr sz="1801" b="0" i="0" u="none" strike="noStrike" cap="none">
              <a:solidFill>
                <a:srgbClr val="FFFFFF"/>
              </a:solidFill>
              <a:latin typeface="Calibri"/>
              <a:ea typeface="Calibri"/>
              <a:cs typeface="Calibri"/>
              <a:sym typeface="Calibri"/>
            </a:endParaRPr>
          </a:p>
        </p:txBody>
      </p:sp>
      <p:sp>
        <p:nvSpPr>
          <p:cNvPr id="163" name="Google Shape;163;ge9e76c5cc6_1_0"/>
          <p:cNvSpPr/>
          <p:nvPr/>
        </p:nvSpPr>
        <p:spPr>
          <a:xfrm rot="5400000">
            <a:off x="2675423" y="5633406"/>
            <a:ext cx="75600" cy="237000"/>
          </a:xfrm>
          <a:prstGeom prst="flowChartDelay">
            <a:avLst/>
          </a:prstGeom>
          <a:solidFill>
            <a:srgbClr val="2E4057"/>
          </a:solidFill>
          <a:ln w="12700" cap="flat" cmpd="sng">
            <a:solidFill>
              <a:srgbClr val="2E405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1"/>
              <a:buFont typeface="Arial"/>
              <a:buNone/>
            </a:pPr>
            <a:endParaRPr sz="1801" b="0" i="0" u="none" strike="noStrike" cap="none">
              <a:solidFill>
                <a:srgbClr val="FFFFFF"/>
              </a:solidFill>
              <a:latin typeface="Calibri"/>
              <a:ea typeface="Calibri"/>
              <a:cs typeface="Calibri"/>
              <a:sym typeface="Calibri"/>
            </a:endParaRPr>
          </a:p>
        </p:txBody>
      </p:sp>
      <p:sp>
        <p:nvSpPr>
          <p:cNvPr id="164" name="Google Shape;164;ge9e76c5cc6_1_0"/>
          <p:cNvSpPr/>
          <p:nvPr/>
        </p:nvSpPr>
        <p:spPr>
          <a:xfrm rot="5400000">
            <a:off x="3069178" y="5424122"/>
            <a:ext cx="75600" cy="237000"/>
          </a:xfrm>
          <a:prstGeom prst="flowChartDelay">
            <a:avLst/>
          </a:prstGeom>
          <a:solidFill>
            <a:srgbClr val="2E4057"/>
          </a:solidFill>
          <a:ln w="12700" cap="flat" cmpd="sng">
            <a:solidFill>
              <a:srgbClr val="2E405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1"/>
              <a:buFont typeface="Arial"/>
              <a:buNone/>
            </a:pPr>
            <a:endParaRPr sz="1801" b="0" i="0" u="none" strike="noStrike" cap="none">
              <a:solidFill>
                <a:srgbClr val="FFFFFF"/>
              </a:solidFill>
              <a:latin typeface="Calibri"/>
              <a:ea typeface="Calibri"/>
              <a:cs typeface="Calibri"/>
              <a:sym typeface="Calibri"/>
            </a:endParaRPr>
          </a:p>
        </p:txBody>
      </p:sp>
      <p:sp>
        <p:nvSpPr>
          <p:cNvPr id="165" name="Google Shape;165;ge9e76c5cc6_1_0"/>
          <p:cNvSpPr/>
          <p:nvPr/>
        </p:nvSpPr>
        <p:spPr>
          <a:xfrm rot="5400000">
            <a:off x="3069178" y="5633408"/>
            <a:ext cx="75600" cy="237000"/>
          </a:xfrm>
          <a:prstGeom prst="flowChartDelay">
            <a:avLst/>
          </a:prstGeom>
          <a:solidFill>
            <a:srgbClr val="2E4057"/>
          </a:solidFill>
          <a:ln w="12700" cap="flat" cmpd="sng">
            <a:solidFill>
              <a:srgbClr val="2E405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1"/>
              <a:buFont typeface="Arial"/>
              <a:buNone/>
            </a:pPr>
            <a:endParaRPr sz="1801" b="0" i="0" u="none" strike="noStrike" cap="none">
              <a:solidFill>
                <a:srgbClr val="FFFFFF"/>
              </a:solidFill>
              <a:latin typeface="Calibri"/>
              <a:ea typeface="Calibri"/>
              <a:cs typeface="Calibri"/>
              <a:sym typeface="Calibri"/>
            </a:endParaRPr>
          </a:p>
        </p:txBody>
      </p:sp>
      <p:sp>
        <p:nvSpPr>
          <p:cNvPr id="166" name="Google Shape;166;ge9e76c5cc6_1_0"/>
          <p:cNvSpPr/>
          <p:nvPr/>
        </p:nvSpPr>
        <p:spPr>
          <a:xfrm rot="-5400000">
            <a:off x="5054557" y="4181489"/>
            <a:ext cx="75600" cy="237000"/>
          </a:xfrm>
          <a:prstGeom prst="flowChartDelay">
            <a:avLst/>
          </a:prstGeom>
          <a:solidFill>
            <a:srgbClr val="739824"/>
          </a:solidFill>
          <a:ln w="12700" cap="flat" cmpd="sng">
            <a:solidFill>
              <a:srgbClr val="73982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1"/>
              <a:buFont typeface="Arial"/>
              <a:buNone/>
            </a:pPr>
            <a:endParaRPr sz="1801" b="0" i="0" u="none" strike="noStrike" cap="none">
              <a:solidFill>
                <a:srgbClr val="FFFFFF"/>
              </a:solidFill>
              <a:latin typeface="Calibri"/>
              <a:ea typeface="Calibri"/>
              <a:cs typeface="Calibri"/>
              <a:sym typeface="Calibri"/>
            </a:endParaRPr>
          </a:p>
        </p:txBody>
      </p:sp>
      <p:sp>
        <p:nvSpPr>
          <p:cNvPr id="167" name="Google Shape;167;ge9e76c5cc6_1_0"/>
          <p:cNvSpPr/>
          <p:nvPr/>
        </p:nvSpPr>
        <p:spPr>
          <a:xfrm rot="-5400000">
            <a:off x="5491271" y="4184191"/>
            <a:ext cx="75600" cy="237000"/>
          </a:xfrm>
          <a:prstGeom prst="flowChartDelay">
            <a:avLst/>
          </a:prstGeom>
          <a:solidFill>
            <a:srgbClr val="739824"/>
          </a:solidFill>
          <a:ln w="12700" cap="flat" cmpd="sng">
            <a:solidFill>
              <a:srgbClr val="73982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1"/>
              <a:buFont typeface="Arial"/>
              <a:buNone/>
            </a:pPr>
            <a:endParaRPr sz="1801" b="0" i="0" u="none" strike="noStrike" cap="none">
              <a:solidFill>
                <a:srgbClr val="FFFFFF"/>
              </a:solidFill>
              <a:latin typeface="Calibri"/>
              <a:ea typeface="Calibri"/>
              <a:cs typeface="Calibri"/>
              <a:sym typeface="Calibri"/>
            </a:endParaRPr>
          </a:p>
        </p:txBody>
      </p:sp>
      <p:sp>
        <p:nvSpPr>
          <p:cNvPr id="168" name="Google Shape;168;ge9e76c5cc6_1_0"/>
          <p:cNvSpPr/>
          <p:nvPr/>
        </p:nvSpPr>
        <p:spPr>
          <a:xfrm rot="-5400000">
            <a:off x="5935159" y="4184191"/>
            <a:ext cx="75600" cy="237000"/>
          </a:xfrm>
          <a:prstGeom prst="flowChartDelay">
            <a:avLst/>
          </a:prstGeom>
          <a:solidFill>
            <a:srgbClr val="739824"/>
          </a:solidFill>
          <a:ln w="12700" cap="flat" cmpd="sng">
            <a:solidFill>
              <a:srgbClr val="73982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1"/>
              <a:buFont typeface="Arial"/>
              <a:buNone/>
            </a:pPr>
            <a:endParaRPr sz="1801" b="0" i="0" u="none" strike="noStrike" cap="none">
              <a:solidFill>
                <a:srgbClr val="FFFFFF"/>
              </a:solidFill>
              <a:latin typeface="Calibri"/>
              <a:ea typeface="Calibri"/>
              <a:cs typeface="Calibri"/>
              <a:sym typeface="Calibri"/>
            </a:endParaRPr>
          </a:p>
        </p:txBody>
      </p:sp>
      <p:sp>
        <p:nvSpPr>
          <p:cNvPr id="169" name="Google Shape;169;ge9e76c5cc6_1_0"/>
          <p:cNvSpPr txBox="1"/>
          <p:nvPr/>
        </p:nvSpPr>
        <p:spPr>
          <a:xfrm>
            <a:off x="4340295" y="2337570"/>
            <a:ext cx="1634400" cy="3696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1"/>
              <a:buFont typeface="Arial"/>
              <a:buNone/>
            </a:pPr>
            <a:r>
              <a:rPr lang="en-US" sz="1801" b="1" i="0" u="none" strike="noStrike" cap="none">
                <a:solidFill>
                  <a:srgbClr val="000000"/>
                </a:solidFill>
                <a:latin typeface="Libre Franklin"/>
                <a:ea typeface="Libre Franklin"/>
                <a:cs typeface="Libre Franklin"/>
                <a:sym typeface="Libre Franklin"/>
              </a:rPr>
              <a:t>Waiting Area</a:t>
            </a:r>
            <a:endParaRPr sz="1400" b="0" i="0" u="none" strike="noStrike" cap="none">
              <a:solidFill>
                <a:srgbClr val="000000"/>
              </a:solidFill>
              <a:latin typeface="Arial"/>
              <a:ea typeface="Arial"/>
              <a:cs typeface="Arial"/>
              <a:sym typeface="Arial"/>
            </a:endParaRPr>
          </a:p>
        </p:txBody>
      </p:sp>
      <p:sp>
        <p:nvSpPr>
          <p:cNvPr id="170" name="Google Shape;170;ge9e76c5cc6_1_0"/>
          <p:cNvSpPr/>
          <p:nvPr/>
        </p:nvSpPr>
        <p:spPr>
          <a:xfrm rot="5400000">
            <a:off x="7443695" y="4601239"/>
            <a:ext cx="75600" cy="237000"/>
          </a:xfrm>
          <a:prstGeom prst="flowChartDelay">
            <a:avLst/>
          </a:prstGeom>
          <a:solidFill>
            <a:srgbClr val="739824"/>
          </a:solidFill>
          <a:ln w="12700" cap="flat" cmpd="sng">
            <a:solidFill>
              <a:srgbClr val="73982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1"/>
              <a:buFont typeface="Arial"/>
              <a:buNone/>
            </a:pPr>
            <a:endParaRPr sz="1801" b="0" i="0" u="none" strike="noStrike" cap="none">
              <a:solidFill>
                <a:srgbClr val="FFFFFF"/>
              </a:solidFill>
              <a:latin typeface="Calibri"/>
              <a:ea typeface="Calibri"/>
              <a:cs typeface="Calibri"/>
              <a:sym typeface="Calibri"/>
            </a:endParaRPr>
          </a:p>
        </p:txBody>
      </p:sp>
      <p:sp>
        <p:nvSpPr>
          <p:cNvPr id="171" name="Google Shape;171;ge9e76c5cc6_1_0"/>
          <p:cNvSpPr/>
          <p:nvPr/>
        </p:nvSpPr>
        <p:spPr>
          <a:xfrm rot="5400000">
            <a:off x="7443695" y="4810524"/>
            <a:ext cx="75600" cy="237000"/>
          </a:xfrm>
          <a:prstGeom prst="flowChartDelay">
            <a:avLst/>
          </a:prstGeom>
          <a:solidFill>
            <a:srgbClr val="739824"/>
          </a:solidFill>
          <a:ln w="12700" cap="flat" cmpd="sng">
            <a:solidFill>
              <a:srgbClr val="73982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1"/>
              <a:buFont typeface="Arial"/>
              <a:buNone/>
            </a:pPr>
            <a:endParaRPr sz="1801" b="0" i="0" u="none" strike="noStrike" cap="none">
              <a:solidFill>
                <a:srgbClr val="FFFFFF"/>
              </a:solidFill>
              <a:latin typeface="Calibri"/>
              <a:ea typeface="Calibri"/>
              <a:cs typeface="Calibri"/>
              <a:sym typeface="Calibri"/>
            </a:endParaRPr>
          </a:p>
        </p:txBody>
      </p:sp>
      <p:sp>
        <p:nvSpPr>
          <p:cNvPr id="172" name="Google Shape;172;ge9e76c5cc6_1_0"/>
          <p:cNvSpPr/>
          <p:nvPr/>
        </p:nvSpPr>
        <p:spPr>
          <a:xfrm rot="5400000">
            <a:off x="7837451" y="4601240"/>
            <a:ext cx="75600" cy="237000"/>
          </a:xfrm>
          <a:prstGeom prst="flowChartDelay">
            <a:avLst/>
          </a:prstGeom>
          <a:solidFill>
            <a:srgbClr val="739824"/>
          </a:solidFill>
          <a:ln w="12700" cap="flat" cmpd="sng">
            <a:solidFill>
              <a:srgbClr val="73982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1"/>
              <a:buFont typeface="Arial"/>
              <a:buNone/>
            </a:pPr>
            <a:endParaRPr sz="1801" b="0" i="0" u="none" strike="noStrike" cap="none">
              <a:solidFill>
                <a:srgbClr val="FFFFFF"/>
              </a:solidFill>
              <a:latin typeface="Calibri"/>
              <a:ea typeface="Calibri"/>
              <a:cs typeface="Calibri"/>
              <a:sym typeface="Calibri"/>
            </a:endParaRPr>
          </a:p>
        </p:txBody>
      </p:sp>
      <p:sp>
        <p:nvSpPr>
          <p:cNvPr id="173" name="Google Shape;173;ge9e76c5cc6_1_0"/>
          <p:cNvSpPr/>
          <p:nvPr/>
        </p:nvSpPr>
        <p:spPr>
          <a:xfrm rot="5400000">
            <a:off x="7837451" y="4810524"/>
            <a:ext cx="75600" cy="237000"/>
          </a:xfrm>
          <a:prstGeom prst="flowChartDelay">
            <a:avLst/>
          </a:prstGeom>
          <a:solidFill>
            <a:srgbClr val="739824"/>
          </a:solidFill>
          <a:ln w="12700" cap="flat" cmpd="sng">
            <a:solidFill>
              <a:srgbClr val="73982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1"/>
              <a:buFont typeface="Arial"/>
              <a:buNone/>
            </a:pPr>
            <a:endParaRPr sz="1801" b="0" i="0" u="none" strike="noStrike" cap="none">
              <a:solidFill>
                <a:srgbClr val="FFFFFF"/>
              </a:solidFill>
              <a:latin typeface="Calibri"/>
              <a:ea typeface="Calibri"/>
              <a:cs typeface="Calibri"/>
              <a:sym typeface="Calibri"/>
            </a:endParaRPr>
          </a:p>
        </p:txBody>
      </p:sp>
      <p:sp>
        <p:nvSpPr>
          <p:cNvPr id="174" name="Google Shape;174;ge9e76c5cc6_1_0"/>
          <p:cNvSpPr/>
          <p:nvPr/>
        </p:nvSpPr>
        <p:spPr>
          <a:xfrm rot="5400000">
            <a:off x="8231205" y="4601239"/>
            <a:ext cx="75600" cy="237000"/>
          </a:xfrm>
          <a:prstGeom prst="flowChartDelay">
            <a:avLst/>
          </a:prstGeom>
          <a:solidFill>
            <a:srgbClr val="739824"/>
          </a:solidFill>
          <a:ln w="12700" cap="flat" cmpd="sng">
            <a:solidFill>
              <a:srgbClr val="73982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1"/>
              <a:buFont typeface="Arial"/>
              <a:buNone/>
            </a:pPr>
            <a:endParaRPr sz="1801" b="0" i="0" u="none" strike="noStrike" cap="none">
              <a:solidFill>
                <a:srgbClr val="FFFFFF"/>
              </a:solidFill>
              <a:latin typeface="Calibri"/>
              <a:ea typeface="Calibri"/>
              <a:cs typeface="Calibri"/>
              <a:sym typeface="Calibri"/>
            </a:endParaRPr>
          </a:p>
        </p:txBody>
      </p:sp>
      <p:sp>
        <p:nvSpPr>
          <p:cNvPr id="175" name="Google Shape;175;ge9e76c5cc6_1_0"/>
          <p:cNvSpPr/>
          <p:nvPr/>
        </p:nvSpPr>
        <p:spPr>
          <a:xfrm rot="5400000">
            <a:off x="8231205" y="4810524"/>
            <a:ext cx="75600" cy="237000"/>
          </a:xfrm>
          <a:prstGeom prst="flowChartDelay">
            <a:avLst/>
          </a:prstGeom>
          <a:solidFill>
            <a:srgbClr val="739824"/>
          </a:solidFill>
          <a:ln w="12700" cap="flat" cmpd="sng">
            <a:solidFill>
              <a:srgbClr val="73982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1"/>
              <a:buFont typeface="Arial"/>
              <a:buNone/>
            </a:pPr>
            <a:endParaRPr sz="1801" b="0" i="0" u="none" strike="noStrike" cap="none">
              <a:solidFill>
                <a:srgbClr val="FFFFFF"/>
              </a:solidFill>
              <a:latin typeface="Calibri"/>
              <a:ea typeface="Calibri"/>
              <a:cs typeface="Calibri"/>
              <a:sym typeface="Calibri"/>
            </a:endParaRPr>
          </a:p>
        </p:txBody>
      </p:sp>
      <p:sp>
        <p:nvSpPr>
          <p:cNvPr id="176" name="Google Shape;176;ge9e76c5cc6_1_0"/>
          <p:cNvSpPr/>
          <p:nvPr/>
        </p:nvSpPr>
        <p:spPr>
          <a:xfrm rot="5400000">
            <a:off x="8624960" y="4601240"/>
            <a:ext cx="75600" cy="237000"/>
          </a:xfrm>
          <a:prstGeom prst="flowChartDelay">
            <a:avLst/>
          </a:prstGeom>
          <a:solidFill>
            <a:srgbClr val="739824"/>
          </a:solidFill>
          <a:ln w="12700" cap="flat" cmpd="sng">
            <a:solidFill>
              <a:srgbClr val="73982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1"/>
              <a:buFont typeface="Arial"/>
              <a:buNone/>
            </a:pPr>
            <a:endParaRPr sz="1801" b="0" i="0" u="none" strike="noStrike" cap="none">
              <a:solidFill>
                <a:srgbClr val="FFFFFF"/>
              </a:solidFill>
              <a:latin typeface="Calibri"/>
              <a:ea typeface="Calibri"/>
              <a:cs typeface="Calibri"/>
              <a:sym typeface="Calibri"/>
            </a:endParaRPr>
          </a:p>
        </p:txBody>
      </p:sp>
      <p:sp>
        <p:nvSpPr>
          <p:cNvPr id="177" name="Google Shape;177;ge9e76c5cc6_1_0"/>
          <p:cNvSpPr/>
          <p:nvPr/>
        </p:nvSpPr>
        <p:spPr>
          <a:xfrm rot="5400000">
            <a:off x="8624960" y="4810524"/>
            <a:ext cx="75600" cy="237000"/>
          </a:xfrm>
          <a:prstGeom prst="flowChartDelay">
            <a:avLst/>
          </a:prstGeom>
          <a:solidFill>
            <a:srgbClr val="739824"/>
          </a:solidFill>
          <a:ln w="12700" cap="flat" cmpd="sng">
            <a:solidFill>
              <a:srgbClr val="73982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1"/>
              <a:buFont typeface="Arial"/>
              <a:buNone/>
            </a:pPr>
            <a:endParaRPr sz="1801" b="0" i="0" u="none" strike="noStrike" cap="none">
              <a:solidFill>
                <a:srgbClr val="FFFFFF"/>
              </a:solidFill>
              <a:latin typeface="Calibri"/>
              <a:ea typeface="Calibri"/>
              <a:cs typeface="Calibri"/>
              <a:sym typeface="Calibri"/>
            </a:endParaRPr>
          </a:p>
        </p:txBody>
      </p:sp>
      <p:sp>
        <p:nvSpPr>
          <p:cNvPr id="178" name="Google Shape;178;ge9e76c5cc6_1_0"/>
          <p:cNvSpPr/>
          <p:nvPr/>
        </p:nvSpPr>
        <p:spPr>
          <a:xfrm rot="5400000">
            <a:off x="7394980" y="2206953"/>
            <a:ext cx="1363500" cy="398100"/>
          </a:xfrm>
          <a:prstGeom prst="rect">
            <a:avLst/>
          </a:prstGeom>
          <a:solidFill>
            <a:srgbClr val="C67701"/>
          </a:solidFill>
          <a:ln w="12700" cap="flat" cmpd="sng">
            <a:solidFill>
              <a:srgbClr val="C6770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1"/>
              <a:buFont typeface="Arial"/>
              <a:buNone/>
            </a:pPr>
            <a:endParaRPr sz="1801" b="0" i="0" u="none" strike="noStrike" cap="none">
              <a:solidFill>
                <a:srgbClr val="FFFFFF"/>
              </a:solidFill>
              <a:latin typeface="Calibri"/>
              <a:ea typeface="Calibri"/>
              <a:cs typeface="Calibri"/>
              <a:sym typeface="Calibri"/>
            </a:endParaRPr>
          </a:p>
        </p:txBody>
      </p:sp>
      <p:sp>
        <p:nvSpPr>
          <p:cNvPr id="179" name="Google Shape;179;ge9e76c5cc6_1_0"/>
          <p:cNvSpPr/>
          <p:nvPr/>
        </p:nvSpPr>
        <p:spPr>
          <a:xfrm rot="5400000">
            <a:off x="8458394" y="2203803"/>
            <a:ext cx="1357200" cy="398100"/>
          </a:xfrm>
          <a:prstGeom prst="rect">
            <a:avLst/>
          </a:prstGeom>
          <a:solidFill>
            <a:srgbClr val="C67701"/>
          </a:solidFill>
          <a:ln w="12700" cap="flat" cmpd="sng">
            <a:solidFill>
              <a:srgbClr val="C6770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1"/>
              <a:buFont typeface="Arial"/>
              <a:buNone/>
            </a:pPr>
            <a:endParaRPr sz="1801" b="0" i="0" u="none" strike="noStrike" cap="none">
              <a:solidFill>
                <a:srgbClr val="FFFFFF"/>
              </a:solidFill>
              <a:latin typeface="Calibri"/>
              <a:ea typeface="Calibri"/>
              <a:cs typeface="Calibri"/>
              <a:sym typeface="Calibri"/>
            </a:endParaRPr>
          </a:p>
        </p:txBody>
      </p:sp>
      <p:sp>
        <p:nvSpPr>
          <p:cNvPr id="180" name="Google Shape;180;ge9e76c5cc6_1_0"/>
          <p:cNvSpPr/>
          <p:nvPr/>
        </p:nvSpPr>
        <p:spPr>
          <a:xfrm rot="10800000">
            <a:off x="6665029" y="1945273"/>
            <a:ext cx="66600" cy="269400"/>
          </a:xfrm>
          <a:prstGeom prst="flowChartDelay">
            <a:avLst/>
          </a:prstGeom>
          <a:solidFill>
            <a:srgbClr val="C67701"/>
          </a:solidFill>
          <a:ln w="12700" cap="flat" cmpd="sng">
            <a:solidFill>
              <a:srgbClr val="C6770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1"/>
              <a:buFont typeface="Arial"/>
              <a:buNone/>
            </a:pPr>
            <a:endParaRPr sz="1801" b="0" i="0" u="none" strike="noStrike" cap="none">
              <a:solidFill>
                <a:srgbClr val="FFFFFF"/>
              </a:solidFill>
              <a:latin typeface="Calibri"/>
              <a:ea typeface="Calibri"/>
              <a:cs typeface="Calibri"/>
              <a:sym typeface="Calibri"/>
            </a:endParaRPr>
          </a:p>
        </p:txBody>
      </p:sp>
      <p:sp>
        <p:nvSpPr>
          <p:cNvPr id="181" name="Google Shape;181;ge9e76c5cc6_1_0"/>
          <p:cNvSpPr/>
          <p:nvPr/>
        </p:nvSpPr>
        <p:spPr>
          <a:xfrm rot="10800000">
            <a:off x="6665029" y="2534409"/>
            <a:ext cx="66600" cy="269400"/>
          </a:xfrm>
          <a:prstGeom prst="flowChartDelay">
            <a:avLst/>
          </a:prstGeom>
          <a:solidFill>
            <a:srgbClr val="C67701"/>
          </a:solidFill>
          <a:ln w="12700" cap="flat" cmpd="sng">
            <a:solidFill>
              <a:srgbClr val="C6770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1"/>
              <a:buFont typeface="Arial"/>
              <a:buNone/>
            </a:pPr>
            <a:endParaRPr sz="1801" b="0" i="0" u="none" strike="noStrike" cap="none">
              <a:solidFill>
                <a:srgbClr val="FFFFFF"/>
              </a:solidFill>
              <a:latin typeface="Calibri"/>
              <a:ea typeface="Calibri"/>
              <a:cs typeface="Calibri"/>
              <a:sym typeface="Calibri"/>
            </a:endParaRPr>
          </a:p>
        </p:txBody>
      </p:sp>
      <p:sp>
        <p:nvSpPr>
          <p:cNvPr id="182" name="Google Shape;182;ge9e76c5cc6_1_0"/>
          <p:cNvSpPr/>
          <p:nvPr/>
        </p:nvSpPr>
        <p:spPr>
          <a:xfrm>
            <a:off x="7248337" y="2271001"/>
            <a:ext cx="66600" cy="269400"/>
          </a:xfrm>
          <a:prstGeom prst="flowChartDelay">
            <a:avLst/>
          </a:prstGeom>
          <a:solidFill>
            <a:srgbClr val="C67701"/>
          </a:solidFill>
          <a:ln w="12700" cap="flat" cmpd="sng">
            <a:solidFill>
              <a:srgbClr val="C6770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1"/>
              <a:buFont typeface="Arial"/>
              <a:buNone/>
            </a:pPr>
            <a:endParaRPr sz="1801" b="0" i="0" u="none" strike="noStrike" cap="none">
              <a:solidFill>
                <a:srgbClr val="FFFFFF"/>
              </a:solidFill>
              <a:latin typeface="Calibri"/>
              <a:ea typeface="Calibri"/>
              <a:cs typeface="Calibri"/>
              <a:sym typeface="Calibri"/>
            </a:endParaRPr>
          </a:p>
        </p:txBody>
      </p:sp>
      <p:sp>
        <p:nvSpPr>
          <p:cNvPr id="183" name="Google Shape;183;ge9e76c5cc6_1_0"/>
          <p:cNvSpPr/>
          <p:nvPr/>
        </p:nvSpPr>
        <p:spPr>
          <a:xfrm rot="10800000">
            <a:off x="7747253" y="1953213"/>
            <a:ext cx="66600" cy="269400"/>
          </a:xfrm>
          <a:prstGeom prst="flowChartDelay">
            <a:avLst/>
          </a:prstGeom>
          <a:solidFill>
            <a:srgbClr val="C67701"/>
          </a:solidFill>
          <a:ln w="12700" cap="flat" cmpd="sng">
            <a:solidFill>
              <a:srgbClr val="C6770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1"/>
              <a:buFont typeface="Arial"/>
              <a:buNone/>
            </a:pPr>
            <a:endParaRPr sz="1801" b="0" i="0" u="none" strike="noStrike" cap="none">
              <a:solidFill>
                <a:srgbClr val="FFFFFF"/>
              </a:solidFill>
              <a:latin typeface="Calibri"/>
              <a:ea typeface="Calibri"/>
              <a:cs typeface="Calibri"/>
              <a:sym typeface="Calibri"/>
            </a:endParaRPr>
          </a:p>
        </p:txBody>
      </p:sp>
      <p:sp>
        <p:nvSpPr>
          <p:cNvPr id="184" name="Google Shape;184;ge9e76c5cc6_1_0"/>
          <p:cNvSpPr/>
          <p:nvPr/>
        </p:nvSpPr>
        <p:spPr>
          <a:xfrm rot="10800000">
            <a:off x="7747253" y="2542349"/>
            <a:ext cx="66600" cy="269400"/>
          </a:xfrm>
          <a:prstGeom prst="flowChartDelay">
            <a:avLst/>
          </a:prstGeom>
          <a:solidFill>
            <a:srgbClr val="C67701"/>
          </a:solidFill>
          <a:ln w="12700" cap="flat" cmpd="sng">
            <a:solidFill>
              <a:srgbClr val="C6770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1"/>
              <a:buFont typeface="Arial"/>
              <a:buNone/>
            </a:pPr>
            <a:endParaRPr sz="1801" b="0" i="0" u="none" strike="noStrike" cap="none">
              <a:solidFill>
                <a:srgbClr val="FFFFFF"/>
              </a:solidFill>
              <a:latin typeface="Calibri"/>
              <a:ea typeface="Calibri"/>
              <a:cs typeface="Calibri"/>
              <a:sym typeface="Calibri"/>
            </a:endParaRPr>
          </a:p>
        </p:txBody>
      </p:sp>
      <p:sp>
        <p:nvSpPr>
          <p:cNvPr id="185" name="Google Shape;185;ge9e76c5cc6_1_0"/>
          <p:cNvSpPr/>
          <p:nvPr/>
        </p:nvSpPr>
        <p:spPr>
          <a:xfrm>
            <a:off x="8330560" y="2278941"/>
            <a:ext cx="66600" cy="269400"/>
          </a:xfrm>
          <a:prstGeom prst="flowChartDelay">
            <a:avLst/>
          </a:prstGeom>
          <a:solidFill>
            <a:srgbClr val="C67701"/>
          </a:solidFill>
          <a:ln w="12700" cap="flat" cmpd="sng">
            <a:solidFill>
              <a:srgbClr val="C6770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1"/>
              <a:buFont typeface="Arial"/>
              <a:buNone/>
            </a:pPr>
            <a:endParaRPr sz="1801" b="0" i="0" u="none" strike="noStrike" cap="none">
              <a:solidFill>
                <a:srgbClr val="FFFFFF"/>
              </a:solidFill>
              <a:latin typeface="Calibri"/>
              <a:ea typeface="Calibri"/>
              <a:cs typeface="Calibri"/>
              <a:sym typeface="Calibri"/>
            </a:endParaRPr>
          </a:p>
        </p:txBody>
      </p:sp>
      <p:sp>
        <p:nvSpPr>
          <p:cNvPr id="186" name="Google Shape;186;ge9e76c5cc6_1_0"/>
          <p:cNvSpPr/>
          <p:nvPr/>
        </p:nvSpPr>
        <p:spPr>
          <a:xfrm rot="10800000">
            <a:off x="8834338" y="1973555"/>
            <a:ext cx="66600" cy="269400"/>
          </a:xfrm>
          <a:prstGeom prst="flowChartDelay">
            <a:avLst/>
          </a:prstGeom>
          <a:solidFill>
            <a:srgbClr val="C67701"/>
          </a:solidFill>
          <a:ln w="12700" cap="flat" cmpd="sng">
            <a:solidFill>
              <a:srgbClr val="C6770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1"/>
              <a:buFont typeface="Arial"/>
              <a:buNone/>
            </a:pPr>
            <a:endParaRPr sz="1801" b="0" i="0" u="none" strike="noStrike" cap="none">
              <a:solidFill>
                <a:srgbClr val="FFFFFF"/>
              </a:solidFill>
              <a:latin typeface="Calibri"/>
              <a:ea typeface="Calibri"/>
              <a:cs typeface="Calibri"/>
              <a:sym typeface="Calibri"/>
            </a:endParaRPr>
          </a:p>
        </p:txBody>
      </p:sp>
      <p:sp>
        <p:nvSpPr>
          <p:cNvPr id="187" name="Google Shape;187;ge9e76c5cc6_1_0"/>
          <p:cNvSpPr/>
          <p:nvPr/>
        </p:nvSpPr>
        <p:spPr>
          <a:xfrm rot="10800000">
            <a:off x="8834338" y="2562691"/>
            <a:ext cx="66600" cy="269400"/>
          </a:xfrm>
          <a:prstGeom prst="flowChartDelay">
            <a:avLst/>
          </a:prstGeom>
          <a:solidFill>
            <a:srgbClr val="C67701"/>
          </a:solidFill>
          <a:ln w="12700" cap="flat" cmpd="sng">
            <a:solidFill>
              <a:srgbClr val="C6770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1"/>
              <a:buFont typeface="Arial"/>
              <a:buNone/>
            </a:pPr>
            <a:endParaRPr sz="1801" b="0" i="0" u="none" strike="noStrike" cap="none">
              <a:solidFill>
                <a:srgbClr val="FFFFFF"/>
              </a:solidFill>
              <a:latin typeface="Calibri"/>
              <a:ea typeface="Calibri"/>
              <a:cs typeface="Calibri"/>
              <a:sym typeface="Calibri"/>
            </a:endParaRPr>
          </a:p>
        </p:txBody>
      </p:sp>
      <p:sp>
        <p:nvSpPr>
          <p:cNvPr id="188" name="Google Shape;188;ge9e76c5cc6_1_0"/>
          <p:cNvSpPr/>
          <p:nvPr/>
        </p:nvSpPr>
        <p:spPr>
          <a:xfrm>
            <a:off x="9417645" y="2299283"/>
            <a:ext cx="66600" cy="269400"/>
          </a:xfrm>
          <a:prstGeom prst="flowChartDelay">
            <a:avLst/>
          </a:prstGeom>
          <a:solidFill>
            <a:srgbClr val="C67701"/>
          </a:solidFill>
          <a:ln w="12700" cap="flat" cmpd="sng">
            <a:solidFill>
              <a:srgbClr val="C6770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1"/>
              <a:buFont typeface="Arial"/>
              <a:buNone/>
            </a:pPr>
            <a:endParaRPr sz="1801" b="0" i="0" u="none" strike="noStrike" cap="none">
              <a:solidFill>
                <a:srgbClr val="FFFFFF"/>
              </a:solidFill>
              <a:latin typeface="Calibri"/>
              <a:ea typeface="Calibri"/>
              <a:cs typeface="Calibri"/>
              <a:sym typeface="Calibri"/>
            </a:endParaRPr>
          </a:p>
        </p:txBody>
      </p:sp>
      <p:sp>
        <p:nvSpPr>
          <p:cNvPr id="189" name="Google Shape;189;ge9e76c5cc6_1_0"/>
          <p:cNvSpPr/>
          <p:nvPr/>
        </p:nvSpPr>
        <p:spPr>
          <a:xfrm rot="-5400000">
            <a:off x="4535956" y="1826388"/>
            <a:ext cx="75600" cy="237000"/>
          </a:xfrm>
          <a:prstGeom prst="flowChartDelay">
            <a:avLst/>
          </a:prstGeom>
          <a:solidFill>
            <a:srgbClr val="C67701"/>
          </a:solidFill>
          <a:ln w="12700" cap="flat" cmpd="sng">
            <a:solidFill>
              <a:srgbClr val="C6770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1"/>
              <a:buFont typeface="Arial"/>
              <a:buNone/>
            </a:pPr>
            <a:endParaRPr sz="1801" b="0" i="0" u="none" strike="noStrike" cap="none">
              <a:solidFill>
                <a:srgbClr val="FFFFFF"/>
              </a:solidFill>
              <a:latin typeface="Calibri"/>
              <a:ea typeface="Calibri"/>
              <a:cs typeface="Calibri"/>
              <a:sym typeface="Calibri"/>
            </a:endParaRPr>
          </a:p>
        </p:txBody>
      </p:sp>
      <p:sp>
        <p:nvSpPr>
          <p:cNvPr id="190" name="Google Shape;190;ge9e76c5cc6_1_0"/>
          <p:cNvSpPr/>
          <p:nvPr/>
        </p:nvSpPr>
        <p:spPr>
          <a:xfrm rot="-5400000">
            <a:off x="4535956" y="2035672"/>
            <a:ext cx="75600" cy="237000"/>
          </a:xfrm>
          <a:prstGeom prst="flowChartDelay">
            <a:avLst/>
          </a:prstGeom>
          <a:solidFill>
            <a:srgbClr val="C67701"/>
          </a:solidFill>
          <a:ln w="12700" cap="flat" cmpd="sng">
            <a:solidFill>
              <a:srgbClr val="C6770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1"/>
              <a:buFont typeface="Arial"/>
              <a:buNone/>
            </a:pPr>
            <a:endParaRPr sz="1801" b="0" i="0" u="none" strike="noStrike" cap="none">
              <a:solidFill>
                <a:srgbClr val="FFFFFF"/>
              </a:solidFill>
              <a:latin typeface="Calibri"/>
              <a:ea typeface="Calibri"/>
              <a:cs typeface="Calibri"/>
              <a:sym typeface="Calibri"/>
            </a:endParaRPr>
          </a:p>
        </p:txBody>
      </p:sp>
      <p:sp>
        <p:nvSpPr>
          <p:cNvPr id="191" name="Google Shape;191;ge9e76c5cc6_1_0"/>
          <p:cNvSpPr/>
          <p:nvPr/>
        </p:nvSpPr>
        <p:spPr>
          <a:xfrm rot="-5400000">
            <a:off x="4929712" y="1826389"/>
            <a:ext cx="75600" cy="237000"/>
          </a:xfrm>
          <a:prstGeom prst="flowChartDelay">
            <a:avLst/>
          </a:prstGeom>
          <a:solidFill>
            <a:srgbClr val="C67701"/>
          </a:solidFill>
          <a:ln w="12700" cap="flat" cmpd="sng">
            <a:solidFill>
              <a:srgbClr val="C6770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1"/>
              <a:buFont typeface="Arial"/>
              <a:buNone/>
            </a:pPr>
            <a:endParaRPr sz="1801" b="0" i="0" u="none" strike="noStrike" cap="none">
              <a:solidFill>
                <a:srgbClr val="FFFFFF"/>
              </a:solidFill>
              <a:latin typeface="Calibri"/>
              <a:ea typeface="Calibri"/>
              <a:cs typeface="Calibri"/>
              <a:sym typeface="Calibri"/>
            </a:endParaRPr>
          </a:p>
        </p:txBody>
      </p:sp>
      <p:sp>
        <p:nvSpPr>
          <p:cNvPr id="192" name="Google Shape;192;ge9e76c5cc6_1_0"/>
          <p:cNvSpPr/>
          <p:nvPr/>
        </p:nvSpPr>
        <p:spPr>
          <a:xfrm rot="-5400000">
            <a:off x="4929712" y="2035673"/>
            <a:ext cx="75600" cy="237000"/>
          </a:xfrm>
          <a:prstGeom prst="flowChartDelay">
            <a:avLst/>
          </a:prstGeom>
          <a:solidFill>
            <a:srgbClr val="C67701"/>
          </a:solidFill>
          <a:ln w="12700" cap="flat" cmpd="sng">
            <a:solidFill>
              <a:srgbClr val="C6770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1"/>
              <a:buFont typeface="Arial"/>
              <a:buNone/>
            </a:pPr>
            <a:endParaRPr sz="1801" b="0" i="0" u="none" strike="noStrike" cap="none">
              <a:solidFill>
                <a:srgbClr val="FFFFFF"/>
              </a:solidFill>
              <a:latin typeface="Calibri"/>
              <a:ea typeface="Calibri"/>
              <a:cs typeface="Calibri"/>
              <a:sym typeface="Calibri"/>
            </a:endParaRPr>
          </a:p>
        </p:txBody>
      </p:sp>
      <p:sp>
        <p:nvSpPr>
          <p:cNvPr id="193" name="Google Shape;193;ge9e76c5cc6_1_0"/>
          <p:cNvSpPr/>
          <p:nvPr/>
        </p:nvSpPr>
        <p:spPr>
          <a:xfrm rot="-5400000">
            <a:off x="5323467" y="1826388"/>
            <a:ext cx="75600" cy="237000"/>
          </a:xfrm>
          <a:prstGeom prst="flowChartDelay">
            <a:avLst/>
          </a:prstGeom>
          <a:solidFill>
            <a:srgbClr val="C67701"/>
          </a:solidFill>
          <a:ln w="12700" cap="flat" cmpd="sng">
            <a:solidFill>
              <a:srgbClr val="C6770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1"/>
              <a:buFont typeface="Arial"/>
              <a:buNone/>
            </a:pPr>
            <a:endParaRPr sz="1801" b="0" i="0" u="none" strike="noStrike" cap="none">
              <a:solidFill>
                <a:srgbClr val="FFFFFF"/>
              </a:solidFill>
              <a:latin typeface="Calibri"/>
              <a:ea typeface="Calibri"/>
              <a:cs typeface="Calibri"/>
              <a:sym typeface="Calibri"/>
            </a:endParaRPr>
          </a:p>
        </p:txBody>
      </p:sp>
      <p:sp>
        <p:nvSpPr>
          <p:cNvPr id="194" name="Google Shape;194;ge9e76c5cc6_1_0"/>
          <p:cNvSpPr/>
          <p:nvPr/>
        </p:nvSpPr>
        <p:spPr>
          <a:xfrm rot="-5400000">
            <a:off x="5323467" y="2035672"/>
            <a:ext cx="75600" cy="237000"/>
          </a:xfrm>
          <a:prstGeom prst="flowChartDelay">
            <a:avLst/>
          </a:prstGeom>
          <a:solidFill>
            <a:srgbClr val="C67701"/>
          </a:solidFill>
          <a:ln w="12700" cap="flat" cmpd="sng">
            <a:solidFill>
              <a:srgbClr val="C6770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1"/>
              <a:buFont typeface="Arial"/>
              <a:buNone/>
            </a:pPr>
            <a:endParaRPr sz="1801" b="0" i="0" u="none" strike="noStrike" cap="none">
              <a:solidFill>
                <a:srgbClr val="FFFFFF"/>
              </a:solidFill>
              <a:latin typeface="Calibri"/>
              <a:ea typeface="Calibri"/>
              <a:cs typeface="Calibri"/>
              <a:sym typeface="Calibri"/>
            </a:endParaRPr>
          </a:p>
        </p:txBody>
      </p:sp>
      <p:sp>
        <p:nvSpPr>
          <p:cNvPr id="195" name="Google Shape;195;ge9e76c5cc6_1_0"/>
          <p:cNvSpPr/>
          <p:nvPr/>
        </p:nvSpPr>
        <p:spPr>
          <a:xfrm rot="-5400000">
            <a:off x="5717221" y="1826389"/>
            <a:ext cx="75600" cy="237000"/>
          </a:xfrm>
          <a:prstGeom prst="flowChartDelay">
            <a:avLst/>
          </a:prstGeom>
          <a:solidFill>
            <a:srgbClr val="C67701"/>
          </a:solidFill>
          <a:ln w="12700" cap="flat" cmpd="sng">
            <a:solidFill>
              <a:srgbClr val="C6770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1"/>
              <a:buFont typeface="Arial"/>
              <a:buNone/>
            </a:pPr>
            <a:endParaRPr sz="1801" b="0" i="0" u="none" strike="noStrike" cap="none">
              <a:solidFill>
                <a:srgbClr val="FFFFFF"/>
              </a:solidFill>
              <a:latin typeface="Calibri"/>
              <a:ea typeface="Calibri"/>
              <a:cs typeface="Calibri"/>
              <a:sym typeface="Calibri"/>
            </a:endParaRPr>
          </a:p>
        </p:txBody>
      </p:sp>
      <p:sp>
        <p:nvSpPr>
          <p:cNvPr id="196" name="Google Shape;196;ge9e76c5cc6_1_0"/>
          <p:cNvSpPr/>
          <p:nvPr/>
        </p:nvSpPr>
        <p:spPr>
          <a:xfrm rot="-5400000">
            <a:off x="5717221" y="2035673"/>
            <a:ext cx="75600" cy="237000"/>
          </a:xfrm>
          <a:prstGeom prst="flowChartDelay">
            <a:avLst/>
          </a:prstGeom>
          <a:solidFill>
            <a:srgbClr val="C67701"/>
          </a:solidFill>
          <a:ln w="12700" cap="flat" cmpd="sng">
            <a:solidFill>
              <a:srgbClr val="C6770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1"/>
              <a:buFont typeface="Arial"/>
              <a:buNone/>
            </a:pPr>
            <a:endParaRPr sz="1801" b="0" i="0" u="none" strike="noStrike" cap="none">
              <a:solidFill>
                <a:srgbClr val="FFFFFF"/>
              </a:solidFill>
              <a:latin typeface="Calibri"/>
              <a:ea typeface="Calibri"/>
              <a:cs typeface="Calibri"/>
              <a:sym typeface="Calibri"/>
            </a:endParaRPr>
          </a:p>
        </p:txBody>
      </p:sp>
      <p:pic>
        <p:nvPicPr>
          <p:cNvPr id="197" name="Google Shape;197;ge9e76c5cc6_1_0" descr="Sign"/>
          <p:cNvPicPr preferRelativeResize="0"/>
          <p:nvPr/>
        </p:nvPicPr>
        <p:blipFill rotWithShape="1">
          <a:blip r:embed="rId4">
            <a:alphaModFix/>
          </a:blip>
          <a:srcRect/>
          <a:stretch/>
        </p:blipFill>
        <p:spPr>
          <a:xfrm>
            <a:off x="4206666" y="4236540"/>
            <a:ext cx="633716" cy="720482"/>
          </a:xfrm>
          <a:prstGeom prst="rect">
            <a:avLst/>
          </a:prstGeom>
          <a:noFill/>
          <a:ln>
            <a:noFill/>
          </a:ln>
        </p:spPr>
      </p:pic>
      <p:pic>
        <p:nvPicPr>
          <p:cNvPr id="198" name="Google Shape;198;ge9e76c5cc6_1_0"/>
          <p:cNvPicPr preferRelativeResize="0"/>
          <p:nvPr/>
        </p:nvPicPr>
        <p:blipFill rotWithShape="1">
          <a:blip r:embed="rId5">
            <a:alphaModFix/>
          </a:blip>
          <a:srcRect/>
          <a:stretch/>
        </p:blipFill>
        <p:spPr>
          <a:xfrm>
            <a:off x="6920118" y="1505425"/>
            <a:ext cx="119480" cy="186187"/>
          </a:xfrm>
          <a:prstGeom prst="rect">
            <a:avLst/>
          </a:prstGeom>
          <a:noFill/>
          <a:ln>
            <a:noFill/>
          </a:ln>
        </p:spPr>
      </p:pic>
      <p:pic>
        <p:nvPicPr>
          <p:cNvPr id="199" name="Google Shape;199;ge9e76c5cc6_1_0"/>
          <p:cNvPicPr preferRelativeResize="0"/>
          <p:nvPr/>
        </p:nvPicPr>
        <p:blipFill rotWithShape="1">
          <a:blip r:embed="rId5">
            <a:alphaModFix/>
          </a:blip>
          <a:srcRect/>
          <a:stretch/>
        </p:blipFill>
        <p:spPr>
          <a:xfrm>
            <a:off x="8016966" y="1508626"/>
            <a:ext cx="119480" cy="186187"/>
          </a:xfrm>
          <a:prstGeom prst="rect">
            <a:avLst/>
          </a:prstGeom>
          <a:noFill/>
          <a:ln>
            <a:noFill/>
          </a:ln>
        </p:spPr>
      </p:pic>
      <p:pic>
        <p:nvPicPr>
          <p:cNvPr id="200" name="Google Shape;200;ge9e76c5cc6_1_0"/>
          <p:cNvPicPr preferRelativeResize="0"/>
          <p:nvPr/>
        </p:nvPicPr>
        <p:blipFill rotWithShape="1">
          <a:blip r:embed="rId5">
            <a:alphaModFix/>
          </a:blip>
          <a:srcRect/>
          <a:stretch/>
        </p:blipFill>
        <p:spPr>
          <a:xfrm>
            <a:off x="9077223" y="1538065"/>
            <a:ext cx="119480" cy="186187"/>
          </a:xfrm>
          <a:prstGeom prst="rect">
            <a:avLst/>
          </a:prstGeom>
          <a:noFill/>
          <a:ln>
            <a:noFill/>
          </a:ln>
        </p:spPr>
      </p:pic>
      <p:sp>
        <p:nvSpPr>
          <p:cNvPr id="201" name="Google Shape;201;ge9e76c5cc6_1_0"/>
          <p:cNvSpPr txBox="1"/>
          <p:nvPr/>
        </p:nvSpPr>
        <p:spPr>
          <a:xfrm>
            <a:off x="9876849" y="2012175"/>
            <a:ext cx="1969800" cy="6930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101"/>
              <a:buFont typeface="Arial"/>
              <a:buNone/>
            </a:pPr>
            <a:r>
              <a:rPr lang="en-US" sz="1101" b="0" i="1" u="none" strike="noStrike" cap="none">
                <a:solidFill>
                  <a:srgbClr val="000000"/>
                </a:solidFill>
                <a:latin typeface="Libre Franklin"/>
                <a:ea typeface="Libre Franklin"/>
                <a:cs typeface="Libre Franklin"/>
                <a:sym typeface="Libre Franklin"/>
              </a:rPr>
              <a:t>Each Copying Station table requires access to an electrical outlet.</a:t>
            </a:r>
            <a:endParaRPr sz="1200" b="0" i="1" u="none" strike="noStrike" cap="none">
              <a:solidFill>
                <a:srgbClr val="000000"/>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CEEF0"/>
        </a:solidFill>
        <a:effectLst/>
      </p:bgPr>
    </p:bg>
    <p:spTree>
      <p:nvGrpSpPr>
        <p:cNvPr id="1" name="Shape 206"/>
        <p:cNvGrpSpPr/>
        <p:nvPr/>
      </p:nvGrpSpPr>
      <p:grpSpPr>
        <a:xfrm>
          <a:off x="0" y="0"/>
          <a:ext cx="0" cy="0"/>
          <a:chOff x="0" y="0"/>
          <a:chExt cx="0" cy="0"/>
        </a:xfrm>
      </p:grpSpPr>
      <p:sp>
        <p:nvSpPr>
          <p:cNvPr id="207" name="Google Shape;207;geaa7488a9a_0_11"/>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E4057"/>
              </a:buClr>
              <a:buSzPts val="6000"/>
              <a:buFont typeface="Libre Franklin Thin"/>
              <a:buNone/>
            </a:pPr>
            <a:r>
              <a:rPr lang="en-US" sz="6500" b="1" kern="1200" dirty="0">
                <a:solidFill>
                  <a:srgbClr val="2E4057"/>
                </a:solidFill>
                <a:latin typeface="Franklin Gothic Medium" panose="020B0603020102020204" pitchFamily="34" charset="0"/>
                <a:ea typeface="+mj-ea"/>
                <a:cs typeface="+mj-cs"/>
                <a:sym typeface="Libre Franklin Thin"/>
              </a:rPr>
              <a:t>Welcome</a:t>
            </a:r>
            <a:r>
              <a:rPr lang="en-US" sz="6500" b="1" dirty="0">
                <a:solidFill>
                  <a:srgbClr val="2E4057"/>
                </a:solidFill>
                <a:latin typeface="Libre Franklin Thin"/>
                <a:ea typeface="Libre Franklin Thin"/>
                <a:cs typeface="Libre Franklin Thin"/>
                <a:sym typeface="Libre Franklin Thin"/>
              </a:rPr>
              <a:t> </a:t>
            </a:r>
            <a:r>
              <a:rPr lang="en-US" sz="6500" b="1" kern="1200" dirty="0">
                <a:solidFill>
                  <a:srgbClr val="2E4057"/>
                </a:solidFill>
                <a:latin typeface="Franklin Gothic Medium" panose="020B0603020102020204" pitchFamily="34" charset="0"/>
                <a:ea typeface="+mj-ea"/>
                <a:cs typeface="+mj-cs"/>
                <a:sym typeface="Libre Franklin Thin"/>
              </a:rPr>
              <a:t>Station</a:t>
            </a:r>
            <a:endParaRPr sz="6500" b="1" kern="1200" dirty="0">
              <a:solidFill>
                <a:srgbClr val="2E4057"/>
              </a:solidFill>
              <a:latin typeface="Franklin Gothic Medium" panose="020B0603020102020204" pitchFamily="34" charset="0"/>
              <a:ea typeface="+mj-ea"/>
              <a:cs typeface="+mj-cs"/>
            </a:endParaRPr>
          </a:p>
        </p:txBody>
      </p:sp>
      <p:sp>
        <p:nvSpPr>
          <p:cNvPr id="208" name="Google Shape;208;geaa7488a9a_0_11"/>
          <p:cNvSpPr txBox="1">
            <a:spLocks noGrp="1"/>
          </p:cNvSpPr>
          <p:nvPr>
            <p:ph type="body" idx="1"/>
          </p:nvPr>
        </p:nvSpPr>
        <p:spPr>
          <a:xfrm>
            <a:off x="838200" y="1683125"/>
            <a:ext cx="11113200" cy="4161600"/>
          </a:xfrm>
          <a:prstGeom prst="rect">
            <a:avLst/>
          </a:prstGeom>
          <a:noFill/>
          <a:ln>
            <a:noFill/>
          </a:ln>
        </p:spPr>
        <p:txBody>
          <a:bodyPr spcFirstLastPara="1" wrap="square" lIns="91425" tIns="45700" rIns="91425" bIns="45700" anchor="t" anchorCtr="0">
            <a:normAutofit fontScale="77500" lnSpcReduction="20000"/>
          </a:bodyPr>
          <a:lstStyle/>
          <a:p>
            <a:pPr marL="0" lvl="0" indent="0" algn="l" rtl="0">
              <a:lnSpc>
                <a:spcPct val="115000"/>
              </a:lnSpc>
              <a:spcBef>
                <a:spcPts val="0"/>
              </a:spcBef>
              <a:spcAft>
                <a:spcPts val="0"/>
              </a:spcAft>
              <a:buNone/>
            </a:pPr>
            <a:r>
              <a:rPr lang="en-US" sz="3600" dirty="0">
                <a:solidFill>
                  <a:srgbClr val="2E4057"/>
                </a:solidFill>
                <a:latin typeface="Franklin Gothic Book" panose="020B0503020102020204" pitchFamily="34" charset="0"/>
                <a:ea typeface="Libre Franklin Thin"/>
                <a:cs typeface="Libre Franklin Thin"/>
                <a:sym typeface="Libre Franklin Thin"/>
              </a:rPr>
              <a:t>4-6 Volunteers needed to:</a:t>
            </a:r>
            <a:endParaRPr sz="3600" dirty="0">
              <a:solidFill>
                <a:srgbClr val="2E4057"/>
              </a:solidFill>
              <a:latin typeface="Franklin Gothic Book" panose="020B0503020102020204" pitchFamily="34" charset="0"/>
              <a:ea typeface="Libre Franklin Thin"/>
              <a:cs typeface="Libre Franklin Thin"/>
              <a:sym typeface="Libre Franklin Thin"/>
            </a:endParaRPr>
          </a:p>
          <a:p>
            <a:pPr marL="622935" indent="-571500">
              <a:lnSpc>
                <a:spcPct val="115000"/>
              </a:lnSpc>
              <a:spcBef>
                <a:spcPts val="0"/>
              </a:spcBef>
              <a:buClr>
                <a:srgbClr val="2E4057"/>
              </a:buClr>
              <a:buSzPct val="100000"/>
            </a:pPr>
            <a:r>
              <a:rPr lang="en-US" sz="3600" dirty="0">
                <a:solidFill>
                  <a:srgbClr val="2E4057"/>
                </a:solidFill>
                <a:latin typeface="Franklin Gothic Book" panose="020B0503020102020204" pitchFamily="34" charset="0"/>
                <a:ea typeface="Libre Franklin Thin"/>
                <a:cs typeface="Libre Franklin Thin"/>
                <a:sym typeface="Libre Franklin Thin"/>
              </a:rPr>
              <a:t>Greet Contributors</a:t>
            </a:r>
            <a:endParaRPr sz="3600" dirty="0">
              <a:solidFill>
                <a:srgbClr val="2E4057"/>
              </a:solidFill>
              <a:latin typeface="Franklin Gothic Book" panose="020B0503020102020204" pitchFamily="34" charset="0"/>
              <a:ea typeface="Libre Franklin Thin"/>
              <a:cs typeface="Libre Franklin Thin"/>
              <a:sym typeface="Libre Franklin Thin"/>
            </a:endParaRPr>
          </a:p>
          <a:p>
            <a:pPr marL="622935" indent="-571500">
              <a:lnSpc>
                <a:spcPct val="115000"/>
              </a:lnSpc>
              <a:spcBef>
                <a:spcPts val="0"/>
              </a:spcBef>
              <a:buClr>
                <a:srgbClr val="2E4057"/>
              </a:buClr>
              <a:buSzPct val="100000"/>
            </a:pPr>
            <a:r>
              <a:rPr lang="en-US" sz="3600" dirty="0">
                <a:solidFill>
                  <a:srgbClr val="2E4057"/>
                </a:solidFill>
                <a:latin typeface="Franklin Gothic Book" panose="020B0503020102020204" pitchFamily="34" charset="0"/>
                <a:ea typeface="Libre Franklin Thin"/>
                <a:cs typeface="Libre Franklin Thin"/>
                <a:sym typeface="Libre Franklin Thin"/>
              </a:rPr>
              <a:t>Assign nametags with unique identification numbers</a:t>
            </a:r>
            <a:endParaRPr sz="3600" dirty="0">
              <a:solidFill>
                <a:srgbClr val="2E4057"/>
              </a:solidFill>
              <a:latin typeface="Franklin Gothic Book" panose="020B0503020102020204" pitchFamily="34" charset="0"/>
              <a:ea typeface="Libre Franklin Thin"/>
              <a:cs typeface="Libre Franklin Thin"/>
              <a:sym typeface="Libre Franklin Thin"/>
            </a:endParaRPr>
          </a:p>
          <a:p>
            <a:pPr marL="622935" indent="-571500">
              <a:lnSpc>
                <a:spcPct val="115000"/>
              </a:lnSpc>
              <a:spcBef>
                <a:spcPts val="0"/>
              </a:spcBef>
              <a:buClr>
                <a:srgbClr val="2E4057"/>
              </a:buClr>
              <a:buSzPct val="100000"/>
            </a:pPr>
            <a:r>
              <a:rPr lang="en-US" sz="3600" dirty="0">
                <a:solidFill>
                  <a:srgbClr val="2E4057"/>
                </a:solidFill>
                <a:latin typeface="Franklin Gothic Book" panose="020B0503020102020204" pitchFamily="34" charset="0"/>
                <a:ea typeface="Libre Franklin Thin"/>
                <a:cs typeface="Libre Franklin Thin"/>
                <a:sym typeface="Libre Franklin Thin"/>
              </a:rPr>
              <a:t>Help Contributors complete the Event Registration and Permission Form</a:t>
            </a:r>
            <a:endParaRPr sz="3600" dirty="0">
              <a:solidFill>
                <a:srgbClr val="2E4057"/>
              </a:solidFill>
              <a:latin typeface="Franklin Gothic Book" panose="020B0503020102020204" pitchFamily="34" charset="0"/>
              <a:ea typeface="Libre Franklin Thin"/>
              <a:cs typeface="Libre Franklin Thin"/>
              <a:sym typeface="Libre Franklin Thin"/>
            </a:endParaRPr>
          </a:p>
          <a:p>
            <a:pPr marL="0" lvl="0" indent="0" algn="l" rtl="0">
              <a:lnSpc>
                <a:spcPct val="115000"/>
              </a:lnSpc>
              <a:spcBef>
                <a:spcPts val="0"/>
              </a:spcBef>
              <a:spcAft>
                <a:spcPts val="0"/>
              </a:spcAft>
              <a:buNone/>
            </a:pPr>
            <a:endParaRPr sz="3600" dirty="0">
              <a:solidFill>
                <a:srgbClr val="2E4057"/>
              </a:solidFill>
              <a:latin typeface="Franklin Gothic Book" panose="020B0503020102020204" pitchFamily="34" charset="0"/>
              <a:ea typeface="Libre Franklin Thin"/>
              <a:cs typeface="Libre Franklin Thin"/>
              <a:sym typeface="Libre Franklin Thin"/>
            </a:endParaRPr>
          </a:p>
          <a:p>
            <a:pPr marL="0" lvl="0" indent="0" algn="l" rtl="0">
              <a:lnSpc>
                <a:spcPct val="115000"/>
              </a:lnSpc>
              <a:spcBef>
                <a:spcPts val="0"/>
              </a:spcBef>
              <a:spcAft>
                <a:spcPts val="0"/>
              </a:spcAft>
              <a:buNone/>
            </a:pPr>
            <a:r>
              <a:rPr lang="en-US" sz="3600" dirty="0">
                <a:solidFill>
                  <a:srgbClr val="2E4057"/>
                </a:solidFill>
                <a:latin typeface="Franklin Gothic Book" panose="020B0503020102020204" pitchFamily="34" charset="0"/>
                <a:ea typeface="Libre Franklin Thin"/>
                <a:cs typeface="Libre Franklin Thin"/>
                <a:sym typeface="Libre Franklin Thin"/>
              </a:rPr>
              <a:t>Volunteers should be:</a:t>
            </a:r>
            <a:endParaRPr sz="3600" dirty="0">
              <a:solidFill>
                <a:srgbClr val="2E4057"/>
              </a:solidFill>
              <a:latin typeface="Franklin Gothic Book" panose="020B0503020102020204" pitchFamily="34" charset="0"/>
              <a:ea typeface="Libre Franklin Thin"/>
              <a:cs typeface="Libre Franklin Thin"/>
              <a:sym typeface="Libre Franklin Thin"/>
            </a:endParaRPr>
          </a:p>
          <a:p>
            <a:pPr marL="622935" indent="-571500">
              <a:lnSpc>
                <a:spcPct val="115000"/>
              </a:lnSpc>
              <a:spcBef>
                <a:spcPts val="0"/>
              </a:spcBef>
              <a:buClr>
                <a:srgbClr val="2E4057"/>
              </a:buClr>
              <a:buSzPct val="100000"/>
            </a:pPr>
            <a:r>
              <a:rPr lang="en-US" sz="3600" dirty="0">
                <a:solidFill>
                  <a:srgbClr val="2E4057"/>
                </a:solidFill>
                <a:latin typeface="Franklin Gothic Book" panose="020B0503020102020204" pitchFamily="34" charset="0"/>
                <a:ea typeface="Libre Franklin Thin"/>
                <a:cs typeface="Libre Franklin Thin"/>
                <a:sym typeface="Libre Franklin Thin"/>
              </a:rPr>
              <a:t>Outgoing and friendly</a:t>
            </a:r>
            <a:endParaRPr sz="3600" dirty="0">
              <a:solidFill>
                <a:srgbClr val="2E4057"/>
              </a:solidFill>
              <a:latin typeface="Franklin Gothic Book" panose="020B0503020102020204" pitchFamily="34" charset="0"/>
              <a:ea typeface="Libre Franklin Thin"/>
              <a:cs typeface="Libre Franklin Thin"/>
              <a:sym typeface="Libre Franklin Thin"/>
            </a:endParaRPr>
          </a:p>
          <a:p>
            <a:pPr marL="622935" indent="-571500">
              <a:lnSpc>
                <a:spcPct val="115000"/>
              </a:lnSpc>
              <a:spcBef>
                <a:spcPts val="0"/>
              </a:spcBef>
              <a:buClr>
                <a:srgbClr val="2E4057"/>
              </a:buClr>
              <a:buSzPct val="100000"/>
            </a:pPr>
            <a:r>
              <a:rPr lang="en-US" sz="3600" dirty="0">
                <a:solidFill>
                  <a:srgbClr val="2E4057"/>
                </a:solidFill>
                <a:latin typeface="Franklin Gothic Book" panose="020B0503020102020204" pitchFamily="34" charset="0"/>
                <a:ea typeface="Libre Franklin Thin"/>
                <a:cs typeface="Libre Franklin Thin"/>
                <a:sym typeface="Libre Franklin Thin"/>
              </a:rPr>
              <a:t>Able to answer questions about the event</a:t>
            </a:r>
            <a:endParaRPr sz="3600" dirty="0">
              <a:solidFill>
                <a:srgbClr val="2E4057"/>
              </a:solidFill>
              <a:latin typeface="Franklin Gothic Book" panose="020B0503020102020204" pitchFamily="34" charset="0"/>
              <a:ea typeface="Libre Franklin Thin"/>
              <a:cs typeface="Libre Franklin Thin"/>
              <a:sym typeface="Libre Franklin Thin"/>
            </a:endParaRPr>
          </a:p>
          <a:p>
            <a:pPr marL="622935" indent="-571500">
              <a:lnSpc>
                <a:spcPct val="115000"/>
              </a:lnSpc>
              <a:spcBef>
                <a:spcPts val="0"/>
              </a:spcBef>
              <a:buClr>
                <a:srgbClr val="2E4057"/>
              </a:buClr>
              <a:buSzPct val="100000"/>
            </a:pPr>
            <a:r>
              <a:rPr lang="en-US" sz="3600" dirty="0">
                <a:solidFill>
                  <a:srgbClr val="2E4057"/>
                </a:solidFill>
                <a:latin typeface="Franklin Gothic Book" panose="020B0503020102020204" pitchFamily="34" charset="0"/>
                <a:ea typeface="Libre Franklin Thin"/>
                <a:cs typeface="Libre Franklin Thin"/>
                <a:sym typeface="Libre Franklin Thin"/>
              </a:rPr>
              <a:t>Detail-oriented</a:t>
            </a:r>
            <a:endParaRPr sz="3600" dirty="0">
              <a:solidFill>
                <a:srgbClr val="2E4057"/>
              </a:solidFill>
              <a:latin typeface="Franklin Gothic Book" panose="020B0503020102020204" pitchFamily="34" charset="0"/>
              <a:ea typeface="Libre Franklin Thin"/>
              <a:cs typeface="Libre Franklin Thin"/>
              <a:sym typeface="Libre Franklin Thin"/>
            </a:endParaRPr>
          </a:p>
        </p:txBody>
      </p:sp>
      <p:pic>
        <p:nvPicPr>
          <p:cNvPr id="209" name="Google Shape;209;geaa7488a9a_0_11"/>
          <p:cNvPicPr preferRelativeResize="0"/>
          <p:nvPr/>
        </p:nvPicPr>
        <p:blipFill rotWithShape="1">
          <a:blip r:embed="rId3">
            <a:alphaModFix/>
          </a:blip>
          <a:srcRect/>
          <a:stretch/>
        </p:blipFill>
        <p:spPr>
          <a:xfrm>
            <a:off x="9818160" y="5954568"/>
            <a:ext cx="2133325" cy="714664"/>
          </a:xfrm>
          <a:prstGeom prst="rect">
            <a:avLst/>
          </a:prstGeom>
          <a:noFill/>
          <a:ln>
            <a:noFill/>
          </a:ln>
        </p:spPr>
      </p:pic>
      <p:pic>
        <p:nvPicPr>
          <p:cNvPr id="210" name="Google Shape;210;geaa7488a9a_0_11"/>
          <p:cNvPicPr preferRelativeResize="0"/>
          <p:nvPr/>
        </p:nvPicPr>
        <p:blipFill rotWithShape="1">
          <a:blip r:embed="rId4">
            <a:alphaModFix/>
          </a:blip>
          <a:srcRect/>
          <a:stretch/>
        </p:blipFill>
        <p:spPr>
          <a:xfrm>
            <a:off x="8644823" y="511896"/>
            <a:ext cx="992340" cy="103203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CEEF0"/>
        </a:solidFill>
        <a:effectLst/>
      </p:bgPr>
    </p:bg>
    <p:spTree>
      <p:nvGrpSpPr>
        <p:cNvPr id="1" name="Shape 206"/>
        <p:cNvGrpSpPr/>
        <p:nvPr/>
      </p:nvGrpSpPr>
      <p:grpSpPr>
        <a:xfrm>
          <a:off x="0" y="0"/>
          <a:ext cx="0" cy="0"/>
          <a:chOff x="0" y="0"/>
          <a:chExt cx="0" cy="0"/>
        </a:xfrm>
      </p:grpSpPr>
      <p:sp>
        <p:nvSpPr>
          <p:cNvPr id="207" name="Google Shape;207;geaa7488a9a_0_11"/>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2E4057"/>
              </a:buClr>
              <a:buSzPts val="6000"/>
              <a:buFont typeface="Libre Franklin Thin"/>
              <a:buNone/>
            </a:pPr>
            <a:r>
              <a:rPr lang="en-US" sz="6500" b="1" kern="1200" dirty="0">
                <a:solidFill>
                  <a:srgbClr val="2E4057"/>
                </a:solidFill>
                <a:latin typeface="Franklin Gothic Medium" panose="020B0603020102020204" pitchFamily="34" charset="0"/>
                <a:ea typeface="+mj-ea"/>
                <a:cs typeface="+mj-cs"/>
                <a:sym typeface="Libre Franklin Thin"/>
              </a:rPr>
              <a:t>Even</a:t>
            </a:r>
            <a:r>
              <a:rPr lang="en-US" sz="6600" b="1" kern="1200" dirty="0">
                <a:solidFill>
                  <a:srgbClr val="2E4057"/>
                </a:solidFill>
                <a:latin typeface="Franklin Gothic Medium" panose="020B0603020102020204" pitchFamily="34" charset="0"/>
                <a:ea typeface="+mj-ea"/>
                <a:cs typeface="+mj-cs"/>
                <a:sym typeface="Libre Franklin Thin"/>
              </a:rPr>
              <a:t>t</a:t>
            </a:r>
            <a:r>
              <a:rPr lang="en-US" sz="6500" b="1" kern="1200" dirty="0">
                <a:solidFill>
                  <a:srgbClr val="2E4057"/>
                </a:solidFill>
                <a:latin typeface="Franklin Gothic Medium" panose="020B0603020102020204" pitchFamily="34" charset="0"/>
                <a:ea typeface="+mj-ea"/>
                <a:cs typeface="+mj-cs"/>
                <a:sym typeface="Libre Franklin Thin"/>
              </a:rPr>
              <a:t> Registration and Permission Form </a:t>
            </a:r>
            <a:endParaRPr sz="6500" b="1" kern="1200" dirty="0">
              <a:solidFill>
                <a:srgbClr val="2E4057"/>
              </a:solidFill>
              <a:latin typeface="Franklin Gothic Medium" panose="020B0603020102020204" pitchFamily="34" charset="0"/>
              <a:ea typeface="+mj-ea"/>
              <a:cs typeface="+mj-cs"/>
            </a:endParaRPr>
          </a:p>
        </p:txBody>
      </p:sp>
      <p:pic>
        <p:nvPicPr>
          <p:cNvPr id="209" name="Google Shape;209;geaa7488a9a_0_11"/>
          <p:cNvPicPr preferRelativeResize="0"/>
          <p:nvPr/>
        </p:nvPicPr>
        <p:blipFill rotWithShape="1">
          <a:blip r:embed="rId3">
            <a:alphaModFix/>
          </a:blip>
          <a:srcRect/>
          <a:stretch/>
        </p:blipFill>
        <p:spPr>
          <a:xfrm>
            <a:off x="9818160" y="5954568"/>
            <a:ext cx="2133325" cy="714664"/>
          </a:xfrm>
          <a:prstGeom prst="rect">
            <a:avLst/>
          </a:prstGeom>
          <a:noFill/>
          <a:ln>
            <a:noFill/>
          </a:ln>
        </p:spPr>
      </p:pic>
      <p:pic>
        <p:nvPicPr>
          <p:cNvPr id="210" name="Google Shape;210;geaa7488a9a_0_11"/>
          <p:cNvPicPr preferRelativeResize="0"/>
          <p:nvPr/>
        </p:nvPicPr>
        <p:blipFill rotWithShape="1">
          <a:blip r:embed="rId4">
            <a:alphaModFix/>
          </a:blip>
          <a:srcRect/>
          <a:stretch/>
        </p:blipFill>
        <p:spPr>
          <a:xfrm>
            <a:off x="8644823" y="511896"/>
            <a:ext cx="992340" cy="1032034"/>
          </a:xfrm>
          <a:prstGeom prst="rect">
            <a:avLst/>
          </a:prstGeom>
          <a:noFill/>
          <a:ln>
            <a:noFill/>
          </a:ln>
        </p:spPr>
      </p:pic>
      <p:pic>
        <p:nvPicPr>
          <p:cNvPr id="3" name="Picture 2">
            <a:extLst>
              <a:ext uri="{FF2B5EF4-FFF2-40B4-BE49-F238E27FC236}">
                <a16:creationId xmlns:a16="http://schemas.microsoft.com/office/drawing/2014/main" id="{E5DAC6C0-EA76-434C-B27F-25CDC125DC8F}"/>
              </a:ext>
            </a:extLst>
          </p:cNvPr>
          <p:cNvPicPr>
            <a:picLocks noChangeAspect="1"/>
          </p:cNvPicPr>
          <p:nvPr/>
        </p:nvPicPr>
        <p:blipFill>
          <a:blip r:embed="rId5"/>
          <a:stretch>
            <a:fillRect/>
          </a:stretch>
        </p:blipFill>
        <p:spPr>
          <a:xfrm>
            <a:off x="1873132" y="2084765"/>
            <a:ext cx="8450310" cy="3790291"/>
          </a:xfrm>
          <a:prstGeom prst="rect">
            <a:avLst/>
          </a:prstGeom>
          <a:noFill/>
          <a:ln>
            <a:solidFill>
              <a:srgbClr val="2E4057"/>
            </a:solidFill>
          </a:ln>
        </p:spPr>
      </p:pic>
    </p:spTree>
    <p:extLst>
      <p:ext uri="{BB962C8B-B14F-4D97-AF65-F5344CB8AC3E}">
        <p14:creationId xmlns:p14="http://schemas.microsoft.com/office/powerpoint/2010/main" val="20523598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CEEF0"/>
        </a:solidFill>
        <a:effectLst/>
      </p:bgPr>
    </p:bg>
    <p:spTree>
      <p:nvGrpSpPr>
        <p:cNvPr id="1" name="Shape 215"/>
        <p:cNvGrpSpPr/>
        <p:nvPr/>
      </p:nvGrpSpPr>
      <p:grpSpPr>
        <a:xfrm>
          <a:off x="0" y="0"/>
          <a:ext cx="0" cy="0"/>
          <a:chOff x="0" y="0"/>
          <a:chExt cx="0" cy="0"/>
        </a:xfrm>
      </p:grpSpPr>
      <p:sp>
        <p:nvSpPr>
          <p:cNvPr id="216" name="Google Shape;216;geaa7488a9a_0_19"/>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E4057"/>
              </a:buClr>
              <a:buSzPts val="6000"/>
              <a:buFont typeface="Libre Franklin Thin"/>
              <a:buNone/>
            </a:pPr>
            <a:r>
              <a:rPr lang="en-US" sz="6500" b="1" kern="1200" dirty="0">
                <a:solidFill>
                  <a:srgbClr val="2E4057"/>
                </a:solidFill>
                <a:latin typeface="Franklin Gothic Medium" panose="020B0603020102020204" pitchFamily="34" charset="0"/>
                <a:ea typeface="+mj-ea"/>
                <a:cs typeface="+mj-cs"/>
                <a:sym typeface="Libre Franklin Thin"/>
              </a:rPr>
              <a:t>Information Station</a:t>
            </a:r>
            <a:endParaRPr sz="6500" b="1" kern="1200" dirty="0">
              <a:solidFill>
                <a:srgbClr val="2E4057"/>
              </a:solidFill>
              <a:latin typeface="Franklin Gothic Medium" panose="020B0603020102020204" pitchFamily="34" charset="0"/>
              <a:ea typeface="+mj-ea"/>
              <a:cs typeface="+mj-cs"/>
            </a:endParaRPr>
          </a:p>
        </p:txBody>
      </p:sp>
      <p:sp>
        <p:nvSpPr>
          <p:cNvPr id="217" name="Google Shape;217;geaa7488a9a_0_19"/>
          <p:cNvSpPr txBox="1">
            <a:spLocks noGrp="1"/>
          </p:cNvSpPr>
          <p:nvPr>
            <p:ph type="body" idx="1"/>
          </p:nvPr>
        </p:nvSpPr>
        <p:spPr>
          <a:xfrm>
            <a:off x="838200" y="1683125"/>
            <a:ext cx="10920000" cy="4351200"/>
          </a:xfrm>
          <a:prstGeom prst="rect">
            <a:avLst/>
          </a:prstGeom>
          <a:noFill/>
          <a:ln>
            <a:noFill/>
          </a:ln>
        </p:spPr>
        <p:txBody>
          <a:bodyPr spcFirstLastPara="1" wrap="square" lIns="91425" tIns="45700" rIns="91425" bIns="45700" anchor="t" anchorCtr="0">
            <a:normAutofit fontScale="25000" lnSpcReduction="20000"/>
          </a:bodyPr>
          <a:lstStyle/>
          <a:p>
            <a:pPr marL="0" lvl="0" indent="0" algn="l" rtl="0">
              <a:lnSpc>
                <a:spcPct val="115000"/>
              </a:lnSpc>
              <a:spcBef>
                <a:spcPts val="0"/>
              </a:spcBef>
              <a:spcAft>
                <a:spcPts val="0"/>
              </a:spcAft>
              <a:buNone/>
            </a:pPr>
            <a:r>
              <a:rPr lang="en-US" sz="11200" i="1" dirty="0">
                <a:solidFill>
                  <a:srgbClr val="2E4057"/>
                </a:solidFill>
                <a:latin typeface="Franklin Gothic Book" panose="020B0503020102020204" pitchFamily="34" charset="0"/>
                <a:sym typeface="Libre Franklin Thin"/>
              </a:rPr>
              <a:t>5-7 Volunteers for small events, 8-12 Volunteers for large events </a:t>
            </a:r>
            <a:r>
              <a:rPr lang="en-US" sz="11200" dirty="0">
                <a:solidFill>
                  <a:srgbClr val="2E4057"/>
                </a:solidFill>
                <a:latin typeface="Franklin Gothic Book" panose="020B0503020102020204" pitchFamily="34" charset="0"/>
                <a:sym typeface="Libre Franklin Thin"/>
              </a:rPr>
              <a:t>needed to: </a:t>
            </a:r>
            <a:endParaRPr sz="11200" dirty="0">
              <a:solidFill>
                <a:srgbClr val="2E4057"/>
              </a:solidFill>
              <a:latin typeface="Franklin Gothic Book" panose="020B0503020102020204" pitchFamily="34" charset="0"/>
              <a:sym typeface="Libre Franklin Thin"/>
            </a:endParaRPr>
          </a:p>
          <a:p>
            <a:pPr marL="685800" indent="-685800">
              <a:lnSpc>
                <a:spcPct val="115000"/>
              </a:lnSpc>
              <a:spcBef>
                <a:spcPts val="0"/>
              </a:spcBef>
              <a:buClr>
                <a:srgbClr val="2E4057"/>
              </a:buClr>
              <a:buSzPct val="100000"/>
            </a:pPr>
            <a:r>
              <a:rPr lang="en-US" sz="11200" dirty="0">
                <a:solidFill>
                  <a:srgbClr val="2E4057"/>
                </a:solidFill>
                <a:latin typeface="Franklin Gothic Book" panose="020B0503020102020204" pitchFamily="34" charset="0"/>
                <a:sym typeface="Libre Franklin Thin"/>
              </a:rPr>
              <a:t>Talk to Contributors about their Items and help them choose which ones to add to the collection</a:t>
            </a:r>
            <a:endParaRPr sz="11200" dirty="0">
              <a:solidFill>
                <a:srgbClr val="2E4057"/>
              </a:solidFill>
              <a:latin typeface="Franklin Gothic Book" panose="020B0503020102020204" pitchFamily="34" charset="0"/>
              <a:sym typeface="Libre Franklin Thin"/>
            </a:endParaRPr>
          </a:p>
          <a:p>
            <a:pPr marL="685800" indent="-685800">
              <a:lnSpc>
                <a:spcPct val="115000"/>
              </a:lnSpc>
              <a:spcBef>
                <a:spcPts val="0"/>
              </a:spcBef>
              <a:buClr>
                <a:srgbClr val="2E4057"/>
              </a:buClr>
              <a:buSzPct val="100000"/>
            </a:pPr>
            <a:r>
              <a:rPr lang="en-US" sz="11200" dirty="0">
                <a:solidFill>
                  <a:srgbClr val="2E4057"/>
                </a:solidFill>
                <a:latin typeface="Franklin Gothic Book" panose="020B0503020102020204" pitchFamily="34" charset="0"/>
                <a:sym typeface="Libre Franklin Thin"/>
              </a:rPr>
              <a:t>Help Contributors complete a Descriptive Information Form for each Item to be added to the collection</a:t>
            </a:r>
            <a:endParaRPr sz="11200" dirty="0">
              <a:solidFill>
                <a:srgbClr val="2E4057"/>
              </a:solidFill>
              <a:latin typeface="Franklin Gothic Book" panose="020B0503020102020204" pitchFamily="34" charset="0"/>
              <a:sym typeface="Libre Franklin Thin"/>
            </a:endParaRPr>
          </a:p>
          <a:p>
            <a:pPr marL="228600" lvl="0" indent="0" algn="l" rtl="0">
              <a:lnSpc>
                <a:spcPct val="115000"/>
              </a:lnSpc>
              <a:spcBef>
                <a:spcPts val="0"/>
              </a:spcBef>
              <a:spcAft>
                <a:spcPts val="0"/>
              </a:spcAft>
              <a:buNone/>
            </a:pPr>
            <a:endParaRPr sz="11200" dirty="0">
              <a:solidFill>
                <a:srgbClr val="2E4057"/>
              </a:solidFill>
              <a:latin typeface="Franklin Gothic Book" panose="020B0503020102020204" pitchFamily="34" charset="0"/>
              <a:sym typeface="Libre Franklin Thin"/>
            </a:endParaRPr>
          </a:p>
          <a:p>
            <a:pPr marL="0" lvl="0" indent="0" algn="l" rtl="0">
              <a:lnSpc>
                <a:spcPct val="115000"/>
              </a:lnSpc>
              <a:spcBef>
                <a:spcPts val="0"/>
              </a:spcBef>
              <a:spcAft>
                <a:spcPts val="0"/>
              </a:spcAft>
              <a:buNone/>
            </a:pPr>
            <a:r>
              <a:rPr lang="en-US" sz="11200" dirty="0">
                <a:solidFill>
                  <a:srgbClr val="2E4057"/>
                </a:solidFill>
                <a:latin typeface="Franklin Gothic Book" panose="020B0503020102020204" pitchFamily="34" charset="0"/>
                <a:sym typeface="Libre Franklin Thin"/>
              </a:rPr>
              <a:t>Volunteers should be:</a:t>
            </a:r>
            <a:endParaRPr sz="11200" dirty="0">
              <a:solidFill>
                <a:srgbClr val="2E4057"/>
              </a:solidFill>
              <a:latin typeface="Franklin Gothic Book" panose="020B0503020102020204" pitchFamily="34" charset="0"/>
              <a:sym typeface="Libre Franklin Thin"/>
            </a:endParaRPr>
          </a:p>
          <a:p>
            <a:pPr marL="760730" indent="-685800">
              <a:lnSpc>
                <a:spcPct val="115000"/>
              </a:lnSpc>
              <a:spcBef>
                <a:spcPts val="0"/>
              </a:spcBef>
              <a:buClr>
                <a:srgbClr val="2E4057"/>
              </a:buClr>
              <a:buSzPct val="100000"/>
            </a:pPr>
            <a:r>
              <a:rPr lang="en-US" sz="11200" dirty="0">
                <a:solidFill>
                  <a:srgbClr val="2E4057"/>
                </a:solidFill>
                <a:latin typeface="Franklin Gothic Book" panose="020B0503020102020204" pitchFamily="34" charset="0"/>
                <a:sym typeface="Libre Franklin Thin"/>
              </a:rPr>
              <a:t>Good listeners</a:t>
            </a:r>
            <a:endParaRPr sz="11200" dirty="0">
              <a:solidFill>
                <a:srgbClr val="2E4057"/>
              </a:solidFill>
              <a:latin typeface="Franklin Gothic Book" panose="020B0503020102020204" pitchFamily="34" charset="0"/>
              <a:sym typeface="Libre Franklin Thin"/>
            </a:endParaRPr>
          </a:p>
          <a:p>
            <a:pPr marL="760730" indent="-685800">
              <a:lnSpc>
                <a:spcPct val="115000"/>
              </a:lnSpc>
              <a:spcBef>
                <a:spcPts val="0"/>
              </a:spcBef>
              <a:buClr>
                <a:srgbClr val="2E4057"/>
              </a:buClr>
              <a:buSzPct val="100000"/>
            </a:pPr>
            <a:r>
              <a:rPr lang="en-US" sz="11200" dirty="0">
                <a:solidFill>
                  <a:srgbClr val="2E4057"/>
                </a:solidFill>
                <a:latin typeface="Franklin Gothic Book" panose="020B0503020102020204" pitchFamily="34" charset="0"/>
                <a:sym typeface="Libre Franklin Thin"/>
              </a:rPr>
              <a:t>Interested in hearing contributors’ stories</a:t>
            </a:r>
            <a:endParaRPr sz="11200" dirty="0">
              <a:solidFill>
                <a:srgbClr val="2E4057"/>
              </a:solidFill>
              <a:latin typeface="Franklin Gothic Book" panose="020B0503020102020204" pitchFamily="34" charset="0"/>
              <a:sym typeface="Libre Franklin Thin"/>
            </a:endParaRPr>
          </a:p>
          <a:p>
            <a:pPr marL="760730" indent="-685800">
              <a:lnSpc>
                <a:spcPct val="115000"/>
              </a:lnSpc>
              <a:spcBef>
                <a:spcPts val="0"/>
              </a:spcBef>
              <a:buClr>
                <a:srgbClr val="2E4057"/>
              </a:buClr>
              <a:buSzPct val="100000"/>
            </a:pPr>
            <a:r>
              <a:rPr lang="en-US" sz="11200" dirty="0">
                <a:solidFill>
                  <a:srgbClr val="2E4057"/>
                </a:solidFill>
                <a:latin typeface="Franklin Gothic Book" panose="020B0503020102020204" pitchFamily="34" charset="0"/>
                <a:sym typeface="Libre Franklin Thin"/>
              </a:rPr>
              <a:t>Able to ask questions to draw out additional details from Contributors</a:t>
            </a:r>
            <a:endParaRPr sz="11200" dirty="0">
              <a:solidFill>
                <a:srgbClr val="2E4057"/>
              </a:solidFill>
              <a:latin typeface="Franklin Gothic Book" panose="020B0503020102020204" pitchFamily="34" charset="0"/>
              <a:sym typeface="Libre Franklin Thin"/>
            </a:endParaRPr>
          </a:p>
          <a:p>
            <a:pPr marL="228600" lvl="0" indent="-165100" algn="l" rtl="0">
              <a:lnSpc>
                <a:spcPct val="90000"/>
              </a:lnSpc>
              <a:spcBef>
                <a:spcPts val="1000"/>
              </a:spcBef>
              <a:spcAft>
                <a:spcPts val="0"/>
              </a:spcAft>
              <a:buClr>
                <a:schemeClr val="dk1"/>
              </a:buClr>
              <a:buSzPct val="100000"/>
              <a:buNone/>
            </a:pPr>
            <a:endParaRPr sz="1000" dirty="0">
              <a:solidFill>
                <a:srgbClr val="2E4057"/>
              </a:solidFill>
              <a:latin typeface="Libre Franklin Thin"/>
              <a:ea typeface="Libre Franklin Thin"/>
              <a:cs typeface="Libre Franklin Thin"/>
              <a:sym typeface="Libre Franklin Thin"/>
            </a:endParaRPr>
          </a:p>
        </p:txBody>
      </p:sp>
      <p:pic>
        <p:nvPicPr>
          <p:cNvPr id="218" name="Google Shape;218;geaa7488a9a_0_19"/>
          <p:cNvPicPr preferRelativeResize="0"/>
          <p:nvPr/>
        </p:nvPicPr>
        <p:blipFill rotWithShape="1">
          <a:blip r:embed="rId3">
            <a:alphaModFix/>
          </a:blip>
          <a:srcRect/>
          <a:stretch/>
        </p:blipFill>
        <p:spPr>
          <a:xfrm>
            <a:off x="9818160" y="5954568"/>
            <a:ext cx="2133325" cy="714664"/>
          </a:xfrm>
          <a:prstGeom prst="rect">
            <a:avLst/>
          </a:prstGeom>
          <a:noFill/>
          <a:ln>
            <a:noFill/>
          </a:ln>
        </p:spPr>
      </p:pic>
      <p:pic>
        <p:nvPicPr>
          <p:cNvPr id="219" name="Google Shape;219;geaa7488a9a_0_19"/>
          <p:cNvPicPr preferRelativeResize="0"/>
          <p:nvPr/>
        </p:nvPicPr>
        <p:blipFill rotWithShape="1">
          <a:blip r:embed="rId4">
            <a:alphaModFix/>
          </a:blip>
          <a:srcRect/>
          <a:stretch/>
        </p:blipFill>
        <p:spPr>
          <a:xfrm>
            <a:off x="8661966" y="487921"/>
            <a:ext cx="1004637" cy="1079985"/>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207</TotalTime>
  <Words>1130</Words>
  <Application>Microsoft Office PowerPoint</Application>
  <PresentationFormat>Widescreen</PresentationFormat>
  <Paragraphs>133</Paragraphs>
  <Slides>16</Slides>
  <Notes>16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Libre Franklin Thin</vt:lpstr>
      <vt:lpstr>Franklin Gothic Book</vt:lpstr>
      <vt:lpstr>Arial</vt:lpstr>
      <vt:lpstr>Libre Franklin</vt:lpstr>
      <vt:lpstr>Franklin Gothic Medium</vt:lpstr>
      <vt:lpstr>Calibri</vt:lpstr>
      <vt:lpstr>Office Theme</vt:lpstr>
      <vt:lpstr>Event Orientation &amp; Training Session</vt:lpstr>
      <vt:lpstr>Agenda</vt:lpstr>
      <vt:lpstr>Event and Collection Goals</vt:lpstr>
      <vt:lpstr>Event Day Schedule</vt:lpstr>
      <vt:lpstr>Volunteer Plan</vt:lpstr>
      <vt:lpstr>Event Floor Plan</vt:lpstr>
      <vt:lpstr>Welcome Station</vt:lpstr>
      <vt:lpstr>Event Registration and Permission Form </vt:lpstr>
      <vt:lpstr>Information Station</vt:lpstr>
      <vt:lpstr>Descriptive  Information Form</vt:lpstr>
      <vt:lpstr>Copying Station</vt:lpstr>
      <vt:lpstr>Community Tables</vt:lpstr>
      <vt:lpstr>RoPA Numbering System</vt:lpstr>
      <vt:lpstr>Plans for the Collection</vt:lpstr>
      <vt:lpstr>Rank your station preferences</vt:lpstr>
      <vt:lpstr>Station-Specific Trainings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Event Orientation &amp; Training Session</dc:title>
  <dc:creator>andelder@gmail.com</dc:creator>
  <cp:lastModifiedBy>Sarah A Collins</cp:lastModifiedBy>
  <cp:revision>13</cp:revision>
  <dcterms:created xsi:type="dcterms:W3CDTF">2021-03-01T21:14:17Z</dcterms:created>
  <dcterms:modified xsi:type="dcterms:W3CDTF">2021-09-02T17:40:17Z</dcterms:modified>
</cp:coreProperties>
</file>